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75" r:id="rId2"/>
    <p:sldId id="290" r:id="rId3"/>
    <p:sldId id="284" r:id="rId4"/>
    <p:sldId id="285" r:id="rId5"/>
    <p:sldId id="286" r:id="rId6"/>
    <p:sldId id="287" r:id="rId7"/>
    <p:sldId id="288" r:id="rId8"/>
    <p:sldId id="289" r:id="rId9"/>
    <p:sldId id="300" r:id="rId10"/>
    <p:sldId id="294" r:id="rId11"/>
    <p:sldId id="291" r:id="rId12"/>
    <p:sldId id="292" r:id="rId13"/>
    <p:sldId id="295" r:id="rId14"/>
    <p:sldId id="296" r:id="rId15"/>
    <p:sldId id="297" r:id="rId16"/>
    <p:sldId id="298" r:id="rId17"/>
    <p:sldId id="299" r:id="rId1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BA00"/>
    <a:srgbClr val="EC6608"/>
    <a:srgbClr val="CFEC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ittlere Formatvorlage 2 - Akz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ittlere Formatvorlage 2 - Akz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ittlere Formatvorlage 2 - Akz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338" autoAdjust="0"/>
    <p:restoredTop sz="94660"/>
  </p:normalViewPr>
  <p:slideViewPr>
    <p:cSldViewPr showGuides="1">
      <p:cViewPr varScale="1">
        <p:scale>
          <a:sx n="77" d="100"/>
          <a:sy n="77" d="100"/>
        </p:scale>
        <p:origin x="48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5A037B-BD31-4F8E-87AB-B057C2514C8C}" type="datetimeFigureOut">
              <a:rPr lang="de-DE" smtClean="0"/>
              <a:t>09.06.2025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77E617-AB24-4D36-AF02-7C02098EE8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20073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jp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jp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jp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jp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jp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Freihandform: Form 18">
            <a:extLst>
              <a:ext uri="{FF2B5EF4-FFF2-40B4-BE49-F238E27FC236}">
                <a16:creationId xmlns:a16="http://schemas.microsoft.com/office/drawing/2014/main" id="{B2FA80CF-BA29-4CF5-9D84-1D31526E1215}"/>
              </a:ext>
            </a:extLst>
          </p:cNvPr>
          <p:cNvSpPr/>
          <p:nvPr/>
        </p:nvSpPr>
        <p:spPr>
          <a:xfrm>
            <a:off x="1143" y="1799970"/>
            <a:ext cx="6205981" cy="5058029"/>
          </a:xfrm>
          <a:custGeom>
            <a:avLst/>
            <a:gdLst>
              <a:gd name="connsiteX0" fmla="*/ 0 w 6205981"/>
              <a:gd name="connsiteY0" fmla="*/ 0 h 5058029"/>
              <a:gd name="connsiteX1" fmla="*/ 0 w 6205981"/>
              <a:gd name="connsiteY1" fmla="*/ 5058029 h 5058029"/>
              <a:gd name="connsiteX2" fmla="*/ 4364990 w 6205981"/>
              <a:gd name="connsiteY2" fmla="*/ 5058029 h 5058029"/>
              <a:gd name="connsiteX3" fmla="*/ 6205982 w 6205981"/>
              <a:gd name="connsiteY3" fmla="*/ 0 h 5058029"/>
              <a:gd name="connsiteX4" fmla="*/ 0 w 6205981"/>
              <a:gd name="connsiteY4" fmla="*/ 0 h 50580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205981" h="5058029">
                <a:moveTo>
                  <a:pt x="0" y="0"/>
                </a:moveTo>
                <a:lnTo>
                  <a:pt x="0" y="5058029"/>
                </a:lnTo>
                <a:lnTo>
                  <a:pt x="4364990" y="5058029"/>
                </a:lnTo>
                <a:lnTo>
                  <a:pt x="6205982" y="0"/>
                </a:lnTo>
                <a:lnTo>
                  <a:pt x="0" y="0"/>
                </a:lnTo>
                <a:close/>
              </a:path>
            </a:pathLst>
          </a:custGeom>
          <a:solidFill>
            <a:srgbClr val="EC6608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de-DE"/>
          </a:p>
        </p:txBody>
      </p:sp>
      <p:sp>
        <p:nvSpPr>
          <p:cNvPr id="10" name="Bildplatzhalter 5">
            <a:extLst>
              <a:ext uri="{FF2B5EF4-FFF2-40B4-BE49-F238E27FC236}">
                <a16:creationId xmlns:a16="http://schemas.microsoft.com/office/drawing/2014/main" id="{9AEF6772-FBE0-43F3-83D5-B7854CAEF2C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440810" y="1796935"/>
            <a:ext cx="7751190" cy="5061064"/>
          </a:xfrm>
          <a:custGeom>
            <a:avLst/>
            <a:gdLst>
              <a:gd name="connsiteX0" fmla="*/ 0 w 10000"/>
              <a:gd name="connsiteY0" fmla="*/ 2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10000 w 10000"/>
              <a:gd name="connsiteY3" fmla="*/ 10000 h 10000"/>
              <a:gd name="connsiteX4" fmla="*/ 0 w 10000"/>
              <a:gd name="connsiteY4" fmla="*/ 10000 h 10000"/>
              <a:gd name="connsiteX5" fmla="*/ 0 w 10000"/>
              <a:gd name="connsiteY5" fmla="*/ 2000 h 10000"/>
              <a:gd name="connsiteX0" fmla="*/ 0 w 10000"/>
              <a:gd name="connsiteY0" fmla="*/ 2000 h 10000"/>
              <a:gd name="connsiteX1" fmla="*/ 3499 w 10000"/>
              <a:gd name="connsiteY1" fmla="*/ 0 h 10000"/>
              <a:gd name="connsiteX2" fmla="*/ 10000 w 10000"/>
              <a:gd name="connsiteY2" fmla="*/ 0 h 10000"/>
              <a:gd name="connsiteX3" fmla="*/ 10000 w 10000"/>
              <a:gd name="connsiteY3" fmla="*/ 10000 h 10000"/>
              <a:gd name="connsiteX4" fmla="*/ 0 w 10000"/>
              <a:gd name="connsiteY4" fmla="*/ 10000 h 10000"/>
              <a:gd name="connsiteX5" fmla="*/ 0 w 10000"/>
              <a:gd name="connsiteY5" fmla="*/ 2000 h 10000"/>
              <a:gd name="connsiteX0" fmla="*/ 0 w 10000"/>
              <a:gd name="connsiteY0" fmla="*/ 9991 h 10000"/>
              <a:gd name="connsiteX1" fmla="*/ 3499 w 10000"/>
              <a:gd name="connsiteY1" fmla="*/ 0 h 10000"/>
              <a:gd name="connsiteX2" fmla="*/ 10000 w 10000"/>
              <a:gd name="connsiteY2" fmla="*/ 0 h 10000"/>
              <a:gd name="connsiteX3" fmla="*/ 10000 w 10000"/>
              <a:gd name="connsiteY3" fmla="*/ 10000 h 10000"/>
              <a:gd name="connsiteX4" fmla="*/ 0 w 10000"/>
              <a:gd name="connsiteY4" fmla="*/ 10000 h 10000"/>
              <a:gd name="connsiteX5" fmla="*/ 0 w 10000"/>
              <a:gd name="connsiteY5" fmla="*/ 9991 h 10000"/>
              <a:gd name="connsiteX0" fmla="*/ 0 w 10000"/>
              <a:gd name="connsiteY0" fmla="*/ 9991 h 10000"/>
              <a:gd name="connsiteX1" fmla="*/ 3481 w 10000"/>
              <a:gd name="connsiteY1" fmla="*/ 19 h 10000"/>
              <a:gd name="connsiteX2" fmla="*/ 10000 w 10000"/>
              <a:gd name="connsiteY2" fmla="*/ 0 h 10000"/>
              <a:gd name="connsiteX3" fmla="*/ 10000 w 10000"/>
              <a:gd name="connsiteY3" fmla="*/ 10000 h 10000"/>
              <a:gd name="connsiteX4" fmla="*/ 0 w 10000"/>
              <a:gd name="connsiteY4" fmla="*/ 10000 h 10000"/>
              <a:gd name="connsiteX5" fmla="*/ 0 w 10000"/>
              <a:gd name="connsiteY5" fmla="*/ 9991 h 10000"/>
              <a:gd name="connsiteX0" fmla="*/ 0 w 10000"/>
              <a:gd name="connsiteY0" fmla="*/ 9997 h 10006"/>
              <a:gd name="connsiteX1" fmla="*/ 2388 w 10000"/>
              <a:gd name="connsiteY1" fmla="*/ 0 h 10006"/>
              <a:gd name="connsiteX2" fmla="*/ 10000 w 10000"/>
              <a:gd name="connsiteY2" fmla="*/ 6 h 10006"/>
              <a:gd name="connsiteX3" fmla="*/ 10000 w 10000"/>
              <a:gd name="connsiteY3" fmla="*/ 10006 h 10006"/>
              <a:gd name="connsiteX4" fmla="*/ 0 w 10000"/>
              <a:gd name="connsiteY4" fmla="*/ 10006 h 10006"/>
              <a:gd name="connsiteX5" fmla="*/ 0 w 10000"/>
              <a:gd name="connsiteY5" fmla="*/ 9997 h 100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000" h="10006">
                <a:moveTo>
                  <a:pt x="0" y="9997"/>
                </a:moveTo>
                <a:lnTo>
                  <a:pt x="2388" y="0"/>
                </a:lnTo>
                <a:lnTo>
                  <a:pt x="10000" y="6"/>
                </a:lnTo>
                <a:lnTo>
                  <a:pt x="10000" y="10006"/>
                </a:lnTo>
                <a:lnTo>
                  <a:pt x="0" y="10006"/>
                </a:lnTo>
                <a:lnTo>
                  <a:pt x="0" y="9997"/>
                </a:lnTo>
                <a:close/>
              </a:path>
            </a:pathLst>
          </a:custGeom>
        </p:spPr>
        <p:txBody>
          <a:bodyPr/>
          <a:lstStyle/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7331B77-9E39-4467-A5A1-26D3568133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1872" y="1988840"/>
            <a:ext cx="4814048" cy="1368000"/>
          </a:xfr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400">
                <a:solidFill>
                  <a:schemeClr val="bg1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83AD5C95-7D4D-48AE-8043-4BB0A41A3D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1384" y="3645024"/>
            <a:ext cx="4176464" cy="1655762"/>
          </a:xfrm>
        </p:spPr>
        <p:txBody>
          <a:bodyPr/>
          <a:lstStyle>
            <a:lvl1pPr marL="0" indent="0" algn="l">
              <a:buNone/>
              <a:defRPr sz="20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16BD5E2-E3B3-4F91-9941-29738D96AF9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51384" y="5661248"/>
            <a:ext cx="1944000" cy="216000"/>
          </a:xfrm>
        </p:spPr>
        <p:txBody>
          <a:bodyPr tIns="0"/>
          <a:lstStyle>
            <a:lvl1pPr algn="l">
              <a:defRPr sz="1400">
                <a:solidFill>
                  <a:schemeClr val="bg1"/>
                </a:solidFill>
              </a:defRPr>
            </a:lvl1pPr>
          </a:lstStyle>
          <a:p>
            <a:fld id="{BC0832D7-3018-45FE-844D-E99FF28EA541}" type="datetime4">
              <a:rPr lang="de-DE" smtClean="0"/>
              <a:t>9. Juni 2025</a:t>
            </a:fld>
            <a:endParaRPr lang="de-DE" dirty="0"/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23B92C5C-CBF0-4159-9D58-74DBE0EA8EB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384" y="5373216"/>
            <a:ext cx="2735262" cy="288000"/>
          </a:xfrm>
        </p:spPr>
        <p:txBody>
          <a:bodyPr lIns="0" tIns="36000" rIns="0" bIns="36000"/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400" b="0">
                <a:solidFill>
                  <a:schemeClr val="bg1"/>
                </a:solidFill>
              </a:defRPr>
            </a:lvl1pPr>
            <a:lvl2pPr marL="0" indent="0">
              <a:lnSpc>
                <a:spcPct val="100000"/>
              </a:lnSpc>
              <a:buFont typeface="Arial" panose="020B0604020202020204" pitchFamily="34" charset="0"/>
              <a:buNone/>
              <a:defRPr sz="1400" b="0">
                <a:solidFill>
                  <a:schemeClr val="bg1"/>
                </a:solidFill>
              </a:defRPr>
            </a:lvl2pPr>
            <a:lvl3pPr marL="0" indent="0">
              <a:lnSpc>
                <a:spcPct val="100000"/>
              </a:lnSpc>
              <a:buFont typeface="Arial" panose="020B0604020202020204" pitchFamily="34" charset="0"/>
              <a:buNone/>
              <a:defRPr sz="1400" b="0">
                <a:solidFill>
                  <a:schemeClr val="bg1"/>
                </a:solidFill>
              </a:defRPr>
            </a:lvl3pPr>
            <a:lvl4pPr marL="0" indent="0">
              <a:lnSpc>
                <a:spcPct val="100000"/>
              </a:lnSpc>
              <a:buFont typeface="Arial" panose="020B0604020202020204" pitchFamily="34" charset="0"/>
              <a:buNone/>
              <a:defRPr sz="1400" b="0">
                <a:solidFill>
                  <a:schemeClr val="bg1"/>
                </a:solidFill>
              </a:defRPr>
            </a:lvl4pPr>
            <a:lvl5pPr marL="0" indent="0">
              <a:lnSpc>
                <a:spcPct val="100000"/>
              </a:lnSpc>
              <a:buFont typeface="Arial" panose="020B0604020202020204" pitchFamily="34" charset="0"/>
              <a:buNone/>
              <a:defRPr sz="1400" b="0">
                <a:solidFill>
                  <a:schemeClr val="bg1"/>
                </a:solidFill>
              </a:defRPr>
            </a:lvl5pPr>
            <a:lvl6pPr marL="0" indent="0">
              <a:lnSpc>
                <a:spcPct val="100000"/>
              </a:lnSpc>
              <a:buFont typeface="Arial" panose="020B0604020202020204" pitchFamily="34" charset="0"/>
              <a:buNone/>
              <a:defRPr sz="1400" b="0">
                <a:solidFill>
                  <a:schemeClr val="bg1"/>
                </a:solidFill>
              </a:defRPr>
            </a:lvl6pPr>
            <a:lvl7pPr marL="0" indent="0">
              <a:lnSpc>
                <a:spcPct val="100000"/>
              </a:lnSpc>
              <a:buFont typeface="Arial" panose="020B0604020202020204" pitchFamily="34" charset="0"/>
              <a:buNone/>
              <a:defRPr sz="1400" b="0">
                <a:solidFill>
                  <a:schemeClr val="bg1"/>
                </a:solidFill>
              </a:defRPr>
            </a:lvl7pPr>
            <a:lvl8pPr marL="0" indent="0">
              <a:lnSpc>
                <a:spcPct val="100000"/>
              </a:lnSpc>
              <a:buFont typeface="Arial" panose="020B0604020202020204" pitchFamily="34" charset="0"/>
              <a:buNone/>
              <a:defRPr sz="1400" b="0">
                <a:solidFill>
                  <a:schemeClr val="bg1"/>
                </a:solidFill>
              </a:defRPr>
            </a:lvl8pPr>
            <a:lvl9pPr marL="0" indent="0">
              <a:lnSpc>
                <a:spcPct val="100000"/>
              </a:lnSpc>
              <a:buFont typeface="Arial" panose="020B0604020202020204" pitchFamily="34" charset="0"/>
              <a:buNone/>
              <a:defRPr sz="1400" b="0">
                <a:solidFill>
                  <a:schemeClr val="bg1"/>
                </a:solidFill>
              </a:defRPr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de-DE" dirty="0"/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176C8FDC-83E3-4CFB-9FBB-CC817385F225}"/>
              </a:ext>
            </a:extLst>
          </p:cNvPr>
          <p:cNvSpPr txBox="1"/>
          <p:nvPr userDrawn="1"/>
        </p:nvSpPr>
        <p:spPr>
          <a:xfrm>
            <a:off x="551600" y="6093296"/>
            <a:ext cx="1944000" cy="269971"/>
          </a:xfrm>
          <a:prstGeom prst="rect">
            <a:avLst/>
          </a:prstGeom>
          <a:noFill/>
        </p:spPr>
        <p:txBody>
          <a:bodyPr wrap="square" lIns="0" tIns="50400" rIns="0" bIns="0" rtlCol="0">
            <a:spAutoFit/>
          </a:bodyPr>
          <a:lstStyle/>
          <a:p>
            <a:r>
              <a:rPr lang="de-DE" sz="1400" b="0" dirty="0">
                <a:solidFill>
                  <a:schemeClr val="bg1"/>
                </a:solidFill>
              </a:rPr>
              <a:t>uni-siegen.de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6867C71A-52EF-4930-886F-FF78AB0A4D61}"/>
              </a:ext>
            </a:extLst>
          </p:cNvPr>
          <p:cNvSpPr txBox="1"/>
          <p:nvPr userDrawn="1"/>
        </p:nvSpPr>
        <p:spPr>
          <a:xfrm>
            <a:off x="8904528" y="6093328"/>
            <a:ext cx="2808096" cy="288000"/>
          </a:xfrm>
          <a:prstGeom prst="rect">
            <a:avLst/>
          </a:prstGeom>
          <a:noFill/>
        </p:spPr>
        <p:txBody>
          <a:bodyPr wrap="square" lIns="0" tIns="7200" rIns="54000" bIns="0" rtlCol="0">
            <a:spAutoFit/>
          </a:bodyPr>
          <a:lstStyle/>
          <a:p>
            <a:pPr algn="r"/>
            <a:r>
              <a:rPr lang="de-DE" sz="1800" b="1" dirty="0">
                <a:solidFill>
                  <a:schemeClr val="tx1"/>
                </a:solidFill>
              </a:rPr>
              <a:t>www.uni-siegen.de</a:t>
            </a:r>
          </a:p>
        </p:txBody>
      </p:sp>
      <p:pic>
        <p:nvPicPr>
          <p:cNvPr id="15" name="Grafik 14">
            <a:extLst>
              <a:ext uri="{FF2B5EF4-FFF2-40B4-BE49-F238E27FC236}">
                <a16:creationId xmlns:a16="http://schemas.microsoft.com/office/drawing/2014/main" id="{81BC8DFC-328E-4592-A493-9FE55FA829E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07368" y="410981"/>
            <a:ext cx="2070000" cy="826248"/>
          </a:xfrm>
          <a:prstGeom prst="rect">
            <a:avLst/>
          </a:prstGeom>
        </p:spPr>
      </p:pic>
      <p:sp>
        <p:nvSpPr>
          <p:cNvPr id="7" name="Parallelogramm 6">
            <a:extLst>
              <a:ext uri="{FF2B5EF4-FFF2-40B4-BE49-F238E27FC236}">
                <a16:creationId xmlns:a16="http://schemas.microsoft.com/office/drawing/2014/main" id="{1A6939B3-CCF2-4414-BC75-53A7CB74BA33}"/>
              </a:ext>
            </a:extLst>
          </p:cNvPr>
          <p:cNvSpPr/>
          <p:nvPr userDrawn="1"/>
        </p:nvSpPr>
        <p:spPr>
          <a:xfrm>
            <a:off x="2545556" y="410982"/>
            <a:ext cx="339180" cy="826248"/>
          </a:xfrm>
          <a:prstGeom prst="parallelogram">
            <a:avLst>
              <a:gd name="adj" fmla="val 88798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46C6EF21-0730-B04A-8769-E9B5EBEB7AB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2000" y="410981"/>
            <a:ext cx="1922245" cy="82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64018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63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 Layout 3">
    <p:bg>
      <p:bgPr>
        <a:solidFill>
          <a:srgbClr val="FBBA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el 17">
            <a:extLst>
              <a:ext uri="{FF2B5EF4-FFF2-40B4-BE49-F238E27FC236}">
                <a16:creationId xmlns:a16="http://schemas.microsoft.com/office/drawing/2014/main" id="{78B85CFC-87BC-4EE9-A46A-E000229108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268760"/>
            <a:ext cx="6838718" cy="2592000"/>
          </a:xfrm>
          <a:custGeom>
            <a:avLst/>
            <a:gdLst>
              <a:gd name="connsiteX0" fmla="*/ 0 w 6838718"/>
              <a:gd name="connsiteY0" fmla="*/ 0 h 2592000"/>
              <a:gd name="connsiteX1" fmla="*/ 6838718 w 6838718"/>
              <a:gd name="connsiteY1" fmla="*/ 0 h 2592000"/>
              <a:gd name="connsiteX2" fmla="*/ 5895623 w 6838718"/>
              <a:gd name="connsiteY2" fmla="*/ 2592000 h 2592000"/>
              <a:gd name="connsiteX3" fmla="*/ 0 w 6838718"/>
              <a:gd name="connsiteY3" fmla="*/ 2592000 h 25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838718" h="2592000">
                <a:moveTo>
                  <a:pt x="0" y="0"/>
                </a:moveTo>
                <a:lnTo>
                  <a:pt x="6838718" y="0"/>
                </a:lnTo>
                <a:lnTo>
                  <a:pt x="5895623" y="2592000"/>
                </a:lnTo>
                <a:lnTo>
                  <a:pt x="0" y="2592000"/>
                </a:lnTo>
                <a:close/>
              </a:path>
            </a:pathLst>
          </a:custGeom>
          <a:solidFill>
            <a:srgbClr val="EC6608"/>
          </a:solidFill>
        </p:spPr>
        <p:txBody>
          <a:bodyPr wrap="square" lIns="547200" tIns="324000" rIns="648000" bIns="0" anchor="t" anchorCtr="0">
            <a:noAutofit/>
          </a:bodyPr>
          <a:lstStyle>
            <a:lvl1pPr>
              <a:lnSpc>
                <a:spcPct val="100000"/>
              </a:lnSpc>
              <a:defRPr sz="500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2925514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 Layou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8">
            <a:extLst>
              <a:ext uri="{FF2B5EF4-FFF2-40B4-BE49-F238E27FC236}">
                <a16:creationId xmlns:a16="http://schemas.microsoft.com/office/drawing/2014/main" id="{139C1ECA-6431-40F3-B8C1-71E5F8949E9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18" name="Titel 17">
            <a:extLst>
              <a:ext uri="{FF2B5EF4-FFF2-40B4-BE49-F238E27FC236}">
                <a16:creationId xmlns:a16="http://schemas.microsoft.com/office/drawing/2014/main" id="{78B85CFC-87BC-4EE9-A46A-E000229108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268760"/>
            <a:ext cx="6838718" cy="2592000"/>
          </a:xfrm>
          <a:custGeom>
            <a:avLst/>
            <a:gdLst>
              <a:gd name="connsiteX0" fmla="*/ 0 w 6838718"/>
              <a:gd name="connsiteY0" fmla="*/ 0 h 2592000"/>
              <a:gd name="connsiteX1" fmla="*/ 6838718 w 6838718"/>
              <a:gd name="connsiteY1" fmla="*/ 0 h 2592000"/>
              <a:gd name="connsiteX2" fmla="*/ 5895623 w 6838718"/>
              <a:gd name="connsiteY2" fmla="*/ 2592000 h 2592000"/>
              <a:gd name="connsiteX3" fmla="*/ 0 w 6838718"/>
              <a:gd name="connsiteY3" fmla="*/ 2592000 h 25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838718" h="2592000">
                <a:moveTo>
                  <a:pt x="0" y="0"/>
                </a:moveTo>
                <a:lnTo>
                  <a:pt x="6838718" y="0"/>
                </a:lnTo>
                <a:lnTo>
                  <a:pt x="5895623" y="2592000"/>
                </a:lnTo>
                <a:lnTo>
                  <a:pt x="0" y="2592000"/>
                </a:lnTo>
                <a:close/>
              </a:path>
            </a:pathLst>
          </a:custGeom>
          <a:solidFill>
            <a:schemeClr val="accent2"/>
          </a:solidFill>
        </p:spPr>
        <p:txBody>
          <a:bodyPr wrap="square" lIns="547200" tIns="324000" rIns="648000" bIns="0" anchor="t" anchorCtr="0">
            <a:noAutofit/>
          </a:bodyPr>
          <a:lstStyle>
            <a:lvl1pPr>
              <a:lnSpc>
                <a:spcPct val="100000"/>
              </a:lnSpc>
              <a:defRPr sz="5000">
                <a:solidFill>
                  <a:schemeClr val="bg1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607853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E859181-A5FC-47F3-87A1-2CDDE50946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83E398D-CAE1-4AC5-A789-FF2CE97C3E3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1384" y="1700808"/>
            <a:ext cx="5328000" cy="4464000"/>
          </a:xfrm>
        </p:spPr>
        <p:txBody>
          <a:bodyPr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de-DE" dirty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4FB55922-D5F9-431B-B7B4-5D81B0B879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12608" y="1700808"/>
            <a:ext cx="5328000" cy="4464000"/>
          </a:xfrm>
        </p:spPr>
        <p:txBody>
          <a:bodyPr/>
          <a:lstStyle/>
          <a:p>
            <a:pPr lvl="0"/>
            <a:r>
              <a:rPr lang="de-DE" dirty="0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A7D0E5D-BC05-4255-A6DC-D38E3CC812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FA5D7-5B83-4655-B44E-D6DFCC46D913}" type="datetime4">
              <a:rPr lang="de-DE" smtClean="0"/>
              <a:t>9. Juni 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DCBBFB0-EAB5-4825-9B89-36EBE40923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Titel der Präsentation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78D0496-54A8-4E07-AD63-9FB99172F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5E1C8-C15B-4C47-AD9F-B8F50D129449}" type="slidenum">
              <a:rPr lang="de-DE" smtClean="0"/>
              <a:t>‹Nr.›</a:t>
            </a:fld>
            <a:endParaRPr lang="de-DE"/>
          </a:p>
        </p:txBody>
      </p:sp>
      <p:sp>
        <p:nvSpPr>
          <p:cNvPr id="10" name="Textplatzhalter 8">
            <a:extLst>
              <a:ext uri="{FF2B5EF4-FFF2-40B4-BE49-F238E27FC236}">
                <a16:creationId xmlns:a16="http://schemas.microsoft.com/office/drawing/2014/main" id="{40AA0BFF-7BA6-4EBB-92CF-30DC602DF21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2616" y="260648"/>
            <a:ext cx="11088000" cy="288000"/>
          </a:xfrm>
        </p:spPr>
        <p:txBody>
          <a:bodyPr tIns="0" bIns="7200" anchor="b" anchorCtr="0"/>
          <a:lstStyle>
            <a:lvl1pPr marL="0" indent="0">
              <a:spcBef>
                <a:spcPts val="0"/>
              </a:spcBef>
              <a:spcAft>
                <a:spcPts val="0"/>
              </a:spcAft>
              <a:buFont typeface="+mj-lt"/>
              <a:buNone/>
              <a:defRPr sz="1400" b="0" u="sng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Font typeface="+mj-lt"/>
              <a:buNone/>
              <a:defRPr sz="1400" b="0" u="none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spcAft>
                <a:spcPts val="0"/>
              </a:spcAft>
              <a:buFont typeface="+mj-lt"/>
              <a:buNone/>
              <a:defRPr sz="1400" b="0" u="none">
                <a:solidFill>
                  <a:schemeClr val="tx1"/>
                </a:solidFill>
              </a:defRPr>
            </a:lvl3pPr>
            <a:lvl4pPr marL="0" indent="0">
              <a:spcBef>
                <a:spcPts val="0"/>
              </a:spcBef>
              <a:spcAft>
                <a:spcPts val="0"/>
              </a:spcAft>
              <a:buFont typeface="+mj-lt"/>
              <a:buNone/>
              <a:defRPr sz="1400" b="0" u="none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spcAft>
                <a:spcPts val="0"/>
              </a:spcAft>
              <a:buFont typeface="+mj-lt"/>
              <a:buNone/>
              <a:defRPr sz="1400" b="0" u="none">
                <a:solidFill>
                  <a:schemeClr val="tx1"/>
                </a:solidFill>
              </a:defRPr>
            </a:lvl5pPr>
            <a:lvl6pPr marL="0" indent="0">
              <a:spcBef>
                <a:spcPts val="0"/>
              </a:spcBef>
              <a:spcAft>
                <a:spcPts val="0"/>
              </a:spcAft>
              <a:buFont typeface="+mj-lt"/>
              <a:buNone/>
              <a:defRPr sz="1400" b="0" u="none">
                <a:solidFill>
                  <a:schemeClr val="tx1"/>
                </a:solidFill>
              </a:defRPr>
            </a:lvl6pPr>
            <a:lvl7pPr marL="0" indent="0">
              <a:spcBef>
                <a:spcPts val="0"/>
              </a:spcBef>
              <a:spcAft>
                <a:spcPts val="0"/>
              </a:spcAft>
              <a:buFont typeface="+mj-lt"/>
              <a:buNone/>
              <a:defRPr sz="1400" b="0" u="none">
                <a:solidFill>
                  <a:schemeClr val="tx1"/>
                </a:solidFill>
              </a:defRPr>
            </a:lvl7pPr>
            <a:lvl8pPr marL="0" indent="0">
              <a:spcBef>
                <a:spcPts val="0"/>
              </a:spcBef>
              <a:spcAft>
                <a:spcPts val="0"/>
              </a:spcAft>
              <a:buFont typeface="+mj-lt"/>
              <a:buNone/>
              <a:defRPr sz="1400" b="0" u="none">
                <a:solidFill>
                  <a:schemeClr val="tx1"/>
                </a:solidFill>
              </a:defRPr>
            </a:lvl8pPr>
            <a:lvl9pPr marL="0" indent="0">
              <a:spcBef>
                <a:spcPts val="0"/>
              </a:spcBef>
              <a:spcAft>
                <a:spcPts val="0"/>
              </a:spcAft>
              <a:buFont typeface="+mj-lt"/>
              <a:buNone/>
              <a:defRPr sz="1400" b="0" u="none">
                <a:solidFill>
                  <a:schemeClr val="tx1"/>
                </a:solidFill>
              </a:defRPr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350025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Bild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E859181-A5FC-47F3-87A1-2CDDE50946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4FB55922-D5F9-431B-B7B4-5D81B0B879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12024" y="1701304"/>
            <a:ext cx="5328000" cy="4464000"/>
          </a:xfrm>
        </p:spPr>
        <p:txBody>
          <a:bodyPr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de-DE" dirty="0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A7D0E5D-BC05-4255-A6DC-D38E3CC812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FA5D7-5B83-4655-B44E-D6DFCC46D913}" type="datetime4">
              <a:rPr lang="de-DE" smtClean="0"/>
              <a:t>9. Juni 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DCBBFB0-EAB5-4825-9B89-36EBE40923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Titel der Präsentation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78D0496-54A8-4E07-AD63-9FB99172F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5E1C8-C15B-4C47-AD9F-B8F50D129449}" type="slidenum">
              <a:rPr lang="de-DE" smtClean="0"/>
              <a:t>‹Nr.›</a:t>
            </a:fld>
            <a:endParaRPr lang="de-DE"/>
          </a:p>
        </p:txBody>
      </p:sp>
      <p:sp>
        <p:nvSpPr>
          <p:cNvPr id="9" name="Bildplatzhalter 8">
            <a:extLst>
              <a:ext uri="{FF2B5EF4-FFF2-40B4-BE49-F238E27FC236}">
                <a16:creationId xmlns:a16="http://schemas.microsoft.com/office/drawing/2014/main" id="{87A5EAE3-80BA-4A43-A401-4A651BF0661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1384" y="1845304"/>
            <a:ext cx="5328000" cy="4320000"/>
          </a:xfrm>
        </p:spPr>
        <p:txBody>
          <a:bodyPr/>
          <a:lstStyle/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10" name="Textplatzhalter 8">
            <a:extLst>
              <a:ext uri="{FF2B5EF4-FFF2-40B4-BE49-F238E27FC236}">
                <a16:creationId xmlns:a16="http://schemas.microsoft.com/office/drawing/2014/main" id="{E1AD9D60-E146-4AF1-943E-E3D2CA018C1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2616" y="260648"/>
            <a:ext cx="11088000" cy="288000"/>
          </a:xfrm>
        </p:spPr>
        <p:txBody>
          <a:bodyPr tIns="0" bIns="7200" anchor="b" anchorCtr="0"/>
          <a:lstStyle>
            <a:lvl1pPr marL="0" indent="0">
              <a:spcBef>
                <a:spcPts val="0"/>
              </a:spcBef>
              <a:spcAft>
                <a:spcPts val="0"/>
              </a:spcAft>
              <a:buFont typeface="+mj-lt"/>
              <a:buNone/>
              <a:defRPr sz="1400" b="0" u="sng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Font typeface="+mj-lt"/>
              <a:buNone/>
              <a:defRPr sz="1400" b="0" u="none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spcAft>
                <a:spcPts val="0"/>
              </a:spcAft>
              <a:buFont typeface="+mj-lt"/>
              <a:buNone/>
              <a:defRPr sz="1400" b="0" u="none">
                <a:solidFill>
                  <a:schemeClr val="tx1"/>
                </a:solidFill>
              </a:defRPr>
            </a:lvl3pPr>
            <a:lvl4pPr marL="0" indent="0">
              <a:spcBef>
                <a:spcPts val="0"/>
              </a:spcBef>
              <a:spcAft>
                <a:spcPts val="0"/>
              </a:spcAft>
              <a:buFont typeface="+mj-lt"/>
              <a:buNone/>
              <a:defRPr sz="1400" b="0" u="none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spcAft>
                <a:spcPts val="0"/>
              </a:spcAft>
              <a:buFont typeface="+mj-lt"/>
              <a:buNone/>
              <a:defRPr sz="1400" b="0" u="none">
                <a:solidFill>
                  <a:schemeClr val="tx1"/>
                </a:solidFill>
              </a:defRPr>
            </a:lvl5pPr>
            <a:lvl6pPr marL="0" indent="0">
              <a:spcBef>
                <a:spcPts val="0"/>
              </a:spcBef>
              <a:spcAft>
                <a:spcPts val="0"/>
              </a:spcAft>
              <a:buFont typeface="+mj-lt"/>
              <a:buNone/>
              <a:defRPr sz="1400" b="0" u="none">
                <a:solidFill>
                  <a:schemeClr val="tx1"/>
                </a:solidFill>
              </a:defRPr>
            </a:lvl6pPr>
            <a:lvl7pPr marL="0" indent="0">
              <a:spcBef>
                <a:spcPts val="0"/>
              </a:spcBef>
              <a:spcAft>
                <a:spcPts val="0"/>
              </a:spcAft>
              <a:buFont typeface="+mj-lt"/>
              <a:buNone/>
              <a:defRPr sz="1400" b="0" u="none">
                <a:solidFill>
                  <a:schemeClr val="tx1"/>
                </a:solidFill>
              </a:defRPr>
            </a:lvl7pPr>
            <a:lvl8pPr marL="0" indent="0">
              <a:spcBef>
                <a:spcPts val="0"/>
              </a:spcBef>
              <a:spcAft>
                <a:spcPts val="0"/>
              </a:spcAft>
              <a:buFont typeface="+mj-lt"/>
              <a:buNone/>
              <a:defRPr sz="1400" b="0" u="none">
                <a:solidFill>
                  <a:schemeClr val="tx1"/>
                </a:solidFill>
              </a:defRPr>
            </a:lvl8pPr>
            <a:lvl9pPr marL="0" indent="0">
              <a:spcBef>
                <a:spcPts val="0"/>
              </a:spcBef>
              <a:spcAft>
                <a:spcPts val="0"/>
              </a:spcAft>
              <a:buFont typeface="+mj-lt"/>
              <a:buNone/>
              <a:defRPr sz="1400" b="0" u="none">
                <a:solidFill>
                  <a:schemeClr val="tx1"/>
                </a:solidFill>
              </a:defRPr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313756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Hervorheb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reihandform: Form 14">
            <a:extLst>
              <a:ext uri="{FF2B5EF4-FFF2-40B4-BE49-F238E27FC236}">
                <a16:creationId xmlns:a16="http://schemas.microsoft.com/office/drawing/2014/main" id="{447AD8CB-006B-438B-AD4F-EE90B20E5DCA}"/>
              </a:ext>
            </a:extLst>
          </p:cNvPr>
          <p:cNvSpPr/>
          <p:nvPr/>
        </p:nvSpPr>
        <p:spPr>
          <a:xfrm>
            <a:off x="4826761" y="1799970"/>
            <a:ext cx="7367523" cy="3630675"/>
          </a:xfrm>
          <a:custGeom>
            <a:avLst/>
            <a:gdLst>
              <a:gd name="connsiteX0" fmla="*/ 7367524 w 7367523"/>
              <a:gd name="connsiteY0" fmla="*/ 0 h 3630675"/>
              <a:gd name="connsiteX1" fmla="*/ 1321435 w 7367523"/>
              <a:gd name="connsiteY1" fmla="*/ 0 h 3630675"/>
              <a:gd name="connsiteX2" fmla="*/ 0 w 7367523"/>
              <a:gd name="connsiteY2" fmla="*/ 3630676 h 3630675"/>
              <a:gd name="connsiteX3" fmla="*/ 7367524 w 7367523"/>
              <a:gd name="connsiteY3" fmla="*/ 3630676 h 3630675"/>
              <a:gd name="connsiteX4" fmla="*/ 7367524 w 7367523"/>
              <a:gd name="connsiteY4" fmla="*/ 0 h 3630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367523" h="3630675">
                <a:moveTo>
                  <a:pt x="7367524" y="0"/>
                </a:moveTo>
                <a:lnTo>
                  <a:pt x="1321435" y="0"/>
                </a:lnTo>
                <a:lnTo>
                  <a:pt x="0" y="3630676"/>
                </a:lnTo>
                <a:lnTo>
                  <a:pt x="7367524" y="3630676"/>
                </a:lnTo>
                <a:lnTo>
                  <a:pt x="7367524" y="0"/>
                </a:lnTo>
                <a:close/>
              </a:path>
            </a:pathLst>
          </a:custGeom>
          <a:solidFill>
            <a:schemeClr val="accent2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de-DE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E859181-A5FC-47F3-87A1-2CDDE50946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4FB55922-D5F9-431B-B7B4-5D81B0B879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12024" y="2060848"/>
            <a:ext cx="5472608" cy="2952000"/>
          </a:xfrm>
        </p:spPr>
        <p:txBody>
          <a:bodyPr tIns="36000"/>
          <a:lstStyle>
            <a:lvl1pPr marL="0" inden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 b="0">
                <a:solidFill>
                  <a:schemeClr val="bg1"/>
                </a:solidFill>
              </a:defRPr>
            </a:lvl2pPr>
            <a:lvl3pPr marL="0" indent="0"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</a:defRPr>
            </a:lvl3pPr>
            <a:lvl4pPr marL="0" indent="0"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</a:defRPr>
            </a:lvl4pPr>
            <a:lvl5pPr marL="0" indent="0"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</a:defRPr>
            </a:lvl5pPr>
            <a:lvl6pPr marL="0" indent="0"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</a:defRPr>
            </a:lvl6pPr>
            <a:lvl7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</a:defRPr>
            </a:lvl7pPr>
            <a:lvl8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</a:defRPr>
            </a:lvl8pPr>
            <a:lvl9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</a:defRPr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de-DE" dirty="0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A7D0E5D-BC05-4255-A6DC-D38E3CC812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FA5D7-5B83-4655-B44E-D6DFCC46D913}" type="datetime4">
              <a:rPr lang="de-DE" smtClean="0"/>
              <a:t>9. Juni 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DCBBFB0-EAB5-4825-9B89-36EBE40923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Titel der Präsentation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78D0496-54A8-4E07-AD63-9FB99172F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5E1C8-C15B-4C47-AD9F-B8F50D129449}" type="slidenum">
              <a:rPr lang="de-DE" smtClean="0"/>
              <a:t>‹Nr.›</a:t>
            </a:fld>
            <a:endParaRPr lang="de-DE"/>
          </a:p>
        </p:txBody>
      </p:sp>
      <p:sp>
        <p:nvSpPr>
          <p:cNvPr id="9" name="Bildplatzhalter 8">
            <a:extLst>
              <a:ext uri="{FF2B5EF4-FFF2-40B4-BE49-F238E27FC236}">
                <a16:creationId xmlns:a16="http://schemas.microsoft.com/office/drawing/2014/main" id="{87A5EAE3-80BA-4A43-A401-4A651BF0661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" y="2492896"/>
            <a:ext cx="5814000" cy="3674789"/>
          </a:xfrm>
          <a:custGeom>
            <a:avLst/>
            <a:gdLst>
              <a:gd name="connsiteX0" fmla="*/ 0 w 5814000"/>
              <a:gd name="connsiteY0" fmla="*/ 0 h 3672408"/>
              <a:gd name="connsiteX1" fmla="*/ 5814000 w 5814000"/>
              <a:gd name="connsiteY1" fmla="*/ 0 h 3672408"/>
              <a:gd name="connsiteX2" fmla="*/ 5814000 w 5814000"/>
              <a:gd name="connsiteY2" fmla="*/ 3672408 h 3672408"/>
              <a:gd name="connsiteX3" fmla="*/ 0 w 5814000"/>
              <a:gd name="connsiteY3" fmla="*/ 3672408 h 3672408"/>
              <a:gd name="connsiteX4" fmla="*/ 0 w 5814000"/>
              <a:gd name="connsiteY4" fmla="*/ 0 h 3672408"/>
              <a:gd name="connsiteX0" fmla="*/ 0 w 5814000"/>
              <a:gd name="connsiteY0" fmla="*/ 0 h 3674789"/>
              <a:gd name="connsiteX1" fmla="*/ 5814000 w 5814000"/>
              <a:gd name="connsiteY1" fmla="*/ 0 h 3674789"/>
              <a:gd name="connsiteX2" fmla="*/ 4478118 w 5814000"/>
              <a:gd name="connsiteY2" fmla="*/ 3674789 h 3674789"/>
              <a:gd name="connsiteX3" fmla="*/ 0 w 5814000"/>
              <a:gd name="connsiteY3" fmla="*/ 3672408 h 3674789"/>
              <a:gd name="connsiteX4" fmla="*/ 0 w 5814000"/>
              <a:gd name="connsiteY4" fmla="*/ 0 h 36747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814000" h="3674789">
                <a:moveTo>
                  <a:pt x="0" y="0"/>
                </a:moveTo>
                <a:lnTo>
                  <a:pt x="5814000" y="0"/>
                </a:lnTo>
                <a:lnTo>
                  <a:pt x="4478118" y="3674789"/>
                </a:lnTo>
                <a:lnTo>
                  <a:pt x="0" y="3672408"/>
                </a:lnTo>
                <a:lnTo>
                  <a:pt x="0" y="0"/>
                </a:lnTo>
                <a:close/>
              </a:path>
            </a:pathLst>
          </a:custGeom>
        </p:spPr>
        <p:txBody>
          <a:bodyPr/>
          <a:lstStyle/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10" name="Textplatzhalter 8">
            <a:extLst>
              <a:ext uri="{FF2B5EF4-FFF2-40B4-BE49-F238E27FC236}">
                <a16:creationId xmlns:a16="http://schemas.microsoft.com/office/drawing/2014/main" id="{DF6C857E-3BBE-48A1-8BED-BC86D07DF66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2616" y="260648"/>
            <a:ext cx="11088000" cy="288000"/>
          </a:xfrm>
        </p:spPr>
        <p:txBody>
          <a:bodyPr tIns="0" bIns="7200" anchor="b" anchorCtr="0"/>
          <a:lstStyle>
            <a:lvl1pPr marL="0" indent="0">
              <a:spcBef>
                <a:spcPts val="0"/>
              </a:spcBef>
              <a:spcAft>
                <a:spcPts val="0"/>
              </a:spcAft>
              <a:buFont typeface="+mj-lt"/>
              <a:buNone/>
              <a:defRPr sz="1400" b="0" u="sng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Font typeface="+mj-lt"/>
              <a:buNone/>
              <a:defRPr sz="1400" b="0" u="none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spcAft>
                <a:spcPts val="0"/>
              </a:spcAft>
              <a:buFont typeface="+mj-lt"/>
              <a:buNone/>
              <a:defRPr sz="1400" b="0" u="none">
                <a:solidFill>
                  <a:schemeClr val="tx1"/>
                </a:solidFill>
              </a:defRPr>
            </a:lvl3pPr>
            <a:lvl4pPr marL="0" indent="0">
              <a:spcBef>
                <a:spcPts val="0"/>
              </a:spcBef>
              <a:spcAft>
                <a:spcPts val="0"/>
              </a:spcAft>
              <a:buFont typeface="+mj-lt"/>
              <a:buNone/>
              <a:defRPr sz="1400" b="0" u="none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spcAft>
                <a:spcPts val="0"/>
              </a:spcAft>
              <a:buFont typeface="+mj-lt"/>
              <a:buNone/>
              <a:defRPr sz="1400" b="0" u="none">
                <a:solidFill>
                  <a:schemeClr val="tx1"/>
                </a:solidFill>
              </a:defRPr>
            </a:lvl5pPr>
            <a:lvl6pPr marL="0" indent="0">
              <a:spcBef>
                <a:spcPts val="0"/>
              </a:spcBef>
              <a:spcAft>
                <a:spcPts val="0"/>
              </a:spcAft>
              <a:buFont typeface="+mj-lt"/>
              <a:buNone/>
              <a:defRPr sz="1400" b="0" u="none">
                <a:solidFill>
                  <a:schemeClr val="tx1"/>
                </a:solidFill>
              </a:defRPr>
            </a:lvl6pPr>
            <a:lvl7pPr marL="0" indent="0">
              <a:spcBef>
                <a:spcPts val="0"/>
              </a:spcBef>
              <a:spcAft>
                <a:spcPts val="0"/>
              </a:spcAft>
              <a:buFont typeface="+mj-lt"/>
              <a:buNone/>
              <a:defRPr sz="1400" b="0" u="none">
                <a:solidFill>
                  <a:schemeClr val="tx1"/>
                </a:solidFill>
              </a:defRPr>
            </a:lvl7pPr>
            <a:lvl8pPr marL="0" indent="0">
              <a:spcBef>
                <a:spcPts val="0"/>
              </a:spcBef>
              <a:spcAft>
                <a:spcPts val="0"/>
              </a:spcAft>
              <a:buFont typeface="+mj-lt"/>
              <a:buNone/>
              <a:defRPr sz="1400" b="0" u="none">
                <a:solidFill>
                  <a:schemeClr val="tx1"/>
                </a:solidFill>
              </a:defRPr>
            </a:lvl8pPr>
            <a:lvl9pPr marL="0" indent="0">
              <a:spcBef>
                <a:spcPts val="0"/>
              </a:spcBef>
              <a:spcAft>
                <a:spcPts val="0"/>
              </a:spcAft>
              <a:buFont typeface="+mj-lt"/>
              <a:buNone/>
              <a:defRPr sz="1400" b="0" u="none">
                <a:solidFill>
                  <a:schemeClr val="tx1"/>
                </a:solidFill>
              </a:defRPr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188017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elle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E859181-A5FC-47F3-87A1-2CDDE50946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A7D0E5D-BC05-4255-A6DC-D38E3CC812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FA5D7-5B83-4655-B44E-D6DFCC46D913}" type="datetime4">
              <a:rPr lang="de-DE" smtClean="0"/>
              <a:t>9. Juni 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DCBBFB0-EAB5-4825-9B89-36EBE40923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Titel der Präsentation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78D0496-54A8-4E07-AD63-9FB99172F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5E1C8-C15B-4C47-AD9F-B8F50D129449}" type="slidenum">
              <a:rPr lang="de-DE" smtClean="0"/>
              <a:t>‹Nr.›</a:t>
            </a:fld>
            <a:endParaRPr lang="de-DE"/>
          </a:p>
        </p:txBody>
      </p:sp>
      <p:sp>
        <p:nvSpPr>
          <p:cNvPr id="12" name="Textplatzhalter 8">
            <a:extLst>
              <a:ext uri="{FF2B5EF4-FFF2-40B4-BE49-F238E27FC236}">
                <a16:creationId xmlns:a16="http://schemas.microsoft.com/office/drawing/2014/main" id="{9ED68778-EEF0-4B49-8433-6EFAD2B0179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2616" y="260648"/>
            <a:ext cx="11088000" cy="288000"/>
          </a:xfrm>
        </p:spPr>
        <p:txBody>
          <a:bodyPr tIns="0" bIns="7200" anchor="b" anchorCtr="0"/>
          <a:lstStyle>
            <a:lvl1pPr marL="0" indent="0">
              <a:spcBef>
                <a:spcPts val="0"/>
              </a:spcBef>
              <a:spcAft>
                <a:spcPts val="0"/>
              </a:spcAft>
              <a:buFont typeface="+mj-lt"/>
              <a:buNone/>
              <a:defRPr sz="1400" b="0" u="sng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Font typeface="+mj-lt"/>
              <a:buNone/>
              <a:defRPr sz="1400" b="0" u="none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spcAft>
                <a:spcPts val="0"/>
              </a:spcAft>
              <a:buFont typeface="+mj-lt"/>
              <a:buNone/>
              <a:defRPr sz="1400" b="0" u="none">
                <a:solidFill>
                  <a:schemeClr val="tx1"/>
                </a:solidFill>
              </a:defRPr>
            </a:lvl3pPr>
            <a:lvl4pPr marL="0" indent="0">
              <a:spcBef>
                <a:spcPts val="0"/>
              </a:spcBef>
              <a:spcAft>
                <a:spcPts val="0"/>
              </a:spcAft>
              <a:buFont typeface="+mj-lt"/>
              <a:buNone/>
              <a:defRPr sz="1400" b="0" u="none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spcAft>
                <a:spcPts val="0"/>
              </a:spcAft>
              <a:buFont typeface="+mj-lt"/>
              <a:buNone/>
              <a:defRPr sz="1400" b="0" u="none">
                <a:solidFill>
                  <a:schemeClr val="tx1"/>
                </a:solidFill>
              </a:defRPr>
            </a:lvl5pPr>
            <a:lvl6pPr marL="0" indent="0">
              <a:spcBef>
                <a:spcPts val="0"/>
              </a:spcBef>
              <a:spcAft>
                <a:spcPts val="0"/>
              </a:spcAft>
              <a:buFont typeface="+mj-lt"/>
              <a:buNone/>
              <a:defRPr sz="1400" b="0" u="none">
                <a:solidFill>
                  <a:schemeClr val="tx1"/>
                </a:solidFill>
              </a:defRPr>
            </a:lvl6pPr>
            <a:lvl7pPr marL="0" indent="0">
              <a:spcBef>
                <a:spcPts val="0"/>
              </a:spcBef>
              <a:spcAft>
                <a:spcPts val="0"/>
              </a:spcAft>
              <a:buFont typeface="+mj-lt"/>
              <a:buNone/>
              <a:defRPr sz="1400" b="0" u="none">
                <a:solidFill>
                  <a:schemeClr val="tx1"/>
                </a:solidFill>
              </a:defRPr>
            </a:lvl7pPr>
            <a:lvl8pPr marL="0" indent="0">
              <a:spcBef>
                <a:spcPts val="0"/>
              </a:spcBef>
              <a:spcAft>
                <a:spcPts val="0"/>
              </a:spcAft>
              <a:buFont typeface="+mj-lt"/>
              <a:buNone/>
              <a:defRPr sz="1400" b="0" u="none">
                <a:solidFill>
                  <a:schemeClr val="tx1"/>
                </a:solidFill>
              </a:defRPr>
            </a:lvl8pPr>
            <a:lvl9pPr marL="0" indent="0">
              <a:spcBef>
                <a:spcPts val="0"/>
              </a:spcBef>
              <a:spcAft>
                <a:spcPts val="0"/>
              </a:spcAft>
              <a:buFont typeface="+mj-lt"/>
              <a:buNone/>
              <a:defRPr sz="1400" b="0" u="none">
                <a:solidFill>
                  <a:schemeClr val="tx1"/>
                </a:solidFill>
              </a:defRPr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de-DE" dirty="0"/>
          </a:p>
        </p:txBody>
      </p:sp>
      <p:sp>
        <p:nvSpPr>
          <p:cNvPr id="8" name="Tabellenplatzhalter 7">
            <a:extLst>
              <a:ext uri="{FF2B5EF4-FFF2-40B4-BE49-F238E27FC236}">
                <a16:creationId xmlns:a16="http://schemas.microsoft.com/office/drawing/2014/main" id="{C787DF9F-332B-40EC-8938-20CD5D6CC678}"/>
              </a:ext>
            </a:extLst>
          </p:cNvPr>
          <p:cNvSpPr>
            <a:spLocks noGrp="1"/>
          </p:cNvSpPr>
          <p:nvPr>
            <p:ph type="tbl" sz="quarter" idx="15"/>
          </p:nvPr>
        </p:nvSpPr>
        <p:spPr>
          <a:xfrm>
            <a:off x="550864" y="1845304"/>
            <a:ext cx="7200728" cy="4320000"/>
          </a:xfrm>
        </p:spPr>
        <p:txBody>
          <a:bodyPr/>
          <a:lstStyle/>
          <a:p>
            <a:r>
              <a:rPr lang="de-DE"/>
              <a:t>Tabelle durch Klicken auf Symbol hinzufügen</a:t>
            </a:r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35DB1B6B-04EF-4FE2-90D3-7B2694C2F49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184232" y="1701254"/>
            <a:ext cx="3455318" cy="4464050"/>
          </a:xfrm>
        </p:spPr>
        <p:txBody>
          <a:bodyPr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597018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D0C7EA7-5CC8-4E10-B557-D6243924E1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5B015681-8B15-444E-8FBD-5D48B1444C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07B40-3C74-480B-90C9-9BBE76BDA837}" type="datetime4">
              <a:rPr lang="de-DE" smtClean="0"/>
              <a:t>9. Juni 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4574EA10-3C2E-45A0-9051-AEEA7F65E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Titel der Präsentation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080D9340-224D-48C1-91F4-2FAD2D100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5E1C8-C15B-4C47-AD9F-B8F50D129449}" type="slidenum">
              <a:rPr lang="de-DE" smtClean="0"/>
              <a:t>‹Nr.›</a:t>
            </a:fld>
            <a:endParaRPr lang="de-DE"/>
          </a:p>
        </p:txBody>
      </p:sp>
      <p:sp>
        <p:nvSpPr>
          <p:cNvPr id="9" name="Bildplatzhalter 8">
            <a:extLst>
              <a:ext uri="{FF2B5EF4-FFF2-40B4-BE49-F238E27FC236}">
                <a16:creationId xmlns:a16="http://schemas.microsoft.com/office/drawing/2014/main" id="{794E4CB5-FE76-4B28-B61A-0B51A456F49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1384" y="1845144"/>
            <a:ext cx="3457575" cy="2880000"/>
          </a:xfrm>
        </p:spPr>
        <p:txBody>
          <a:bodyPr/>
          <a:lstStyle/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9C96DA24-BA5A-4BBB-A3E9-860FE7CDF82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384" y="4797152"/>
            <a:ext cx="3457575" cy="1368698"/>
          </a:xfrm>
        </p:spPr>
        <p:txBody>
          <a:bodyPr/>
          <a:lstStyle>
            <a:lvl1pPr>
              <a:spcAft>
                <a:spcPts val="0"/>
              </a:spcAft>
              <a:defRPr sz="1400" b="0" baseline="0">
                <a:solidFill>
                  <a:schemeClr val="accent4"/>
                </a:solidFill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Font typeface="+mj-lt"/>
              <a:buNone/>
              <a:defRPr sz="1400" b="0" baseline="0">
                <a:solidFill>
                  <a:schemeClr val="accent4"/>
                </a:solidFill>
              </a:defRPr>
            </a:lvl2pPr>
            <a:lvl3pPr marL="0" indent="0">
              <a:spcBef>
                <a:spcPts val="0"/>
              </a:spcBef>
              <a:spcAft>
                <a:spcPts val="0"/>
              </a:spcAft>
              <a:buFont typeface="+mj-lt"/>
              <a:buNone/>
              <a:defRPr sz="1400" b="0" baseline="0">
                <a:solidFill>
                  <a:schemeClr val="accent4"/>
                </a:solidFill>
              </a:defRPr>
            </a:lvl3pPr>
            <a:lvl4pPr marL="0" indent="0">
              <a:spcBef>
                <a:spcPts val="0"/>
              </a:spcBef>
              <a:spcAft>
                <a:spcPts val="0"/>
              </a:spcAft>
              <a:buFont typeface="+mj-lt"/>
              <a:buNone/>
              <a:defRPr sz="1400" b="0" baseline="0">
                <a:solidFill>
                  <a:schemeClr val="accent4"/>
                </a:solidFill>
              </a:defRPr>
            </a:lvl4pPr>
            <a:lvl5pPr marL="0" indent="0">
              <a:spcBef>
                <a:spcPts val="0"/>
              </a:spcBef>
              <a:spcAft>
                <a:spcPts val="0"/>
              </a:spcAft>
              <a:buFont typeface="+mj-lt"/>
              <a:buNone/>
              <a:defRPr sz="1400" b="0" baseline="0">
                <a:solidFill>
                  <a:schemeClr val="accent4"/>
                </a:solidFill>
              </a:defRPr>
            </a:lvl5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de-DE" dirty="0"/>
          </a:p>
        </p:txBody>
      </p:sp>
      <p:sp>
        <p:nvSpPr>
          <p:cNvPr id="12" name="Bildplatzhalter 8">
            <a:extLst>
              <a:ext uri="{FF2B5EF4-FFF2-40B4-BE49-F238E27FC236}">
                <a16:creationId xmlns:a16="http://schemas.microsoft.com/office/drawing/2014/main" id="{2005145F-E6CA-47C2-9BA3-50E26681940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66617" y="1845144"/>
            <a:ext cx="3457575" cy="2880000"/>
          </a:xfrm>
        </p:spPr>
        <p:txBody>
          <a:bodyPr/>
          <a:lstStyle/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13" name="Textplatzhalter 10">
            <a:extLst>
              <a:ext uri="{FF2B5EF4-FFF2-40B4-BE49-F238E27FC236}">
                <a16:creationId xmlns:a16="http://schemas.microsoft.com/office/drawing/2014/main" id="{F76ED23B-F010-46FB-AD85-31ADB2C5267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367808" y="4797152"/>
            <a:ext cx="3457575" cy="1368698"/>
          </a:xfrm>
        </p:spPr>
        <p:txBody>
          <a:bodyPr/>
          <a:lstStyle>
            <a:lvl1pPr>
              <a:spcAft>
                <a:spcPts val="0"/>
              </a:spcAft>
              <a:defRPr sz="1400" b="0">
                <a:solidFill>
                  <a:schemeClr val="accent4"/>
                </a:solidFill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Font typeface="+mj-lt"/>
              <a:buNone/>
              <a:defRPr sz="1400" b="0">
                <a:solidFill>
                  <a:schemeClr val="accent4"/>
                </a:solidFill>
              </a:defRPr>
            </a:lvl2pPr>
            <a:lvl3pPr marL="0" indent="0">
              <a:spcBef>
                <a:spcPts val="0"/>
              </a:spcBef>
              <a:spcAft>
                <a:spcPts val="0"/>
              </a:spcAft>
              <a:buFont typeface="+mj-lt"/>
              <a:buNone/>
              <a:defRPr sz="1400" b="0">
                <a:solidFill>
                  <a:schemeClr val="accent4"/>
                </a:solidFill>
              </a:defRPr>
            </a:lvl3pPr>
            <a:lvl4pPr marL="0" indent="0">
              <a:spcBef>
                <a:spcPts val="0"/>
              </a:spcBef>
              <a:spcAft>
                <a:spcPts val="0"/>
              </a:spcAft>
              <a:buFont typeface="+mj-lt"/>
              <a:buNone/>
              <a:defRPr sz="1400" b="0">
                <a:solidFill>
                  <a:schemeClr val="accent4"/>
                </a:solidFill>
              </a:defRPr>
            </a:lvl4pPr>
            <a:lvl5pPr marL="0" indent="0">
              <a:spcBef>
                <a:spcPts val="0"/>
              </a:spcBef>
              <a:spcAft>
                <a:spcPts val="0"/>
              </a:spcAft>
              <a:buFont typeface="+mj-lt"/>
              <a:buNone/>
              <a:defRPr sz="1400" b="0">
                <a:solidFill>
                  <a:schemeClr val="accent4"/>
                </a:solidFill>
              </a:defRPr>
            </a:lvl5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de-DE" dirty="0"/>
          </a:p>
        </p:txBody>
      </p:sp>
      <p:sp>
        <p:nvSpPr>
          <p:cNvPr id="14" name="Bildplatzhalter 8">
            <a:extLst>
              <a:ext uri="{FF2B5EF4-FFF2-40B4-BE49-F238E27FC236}">
                <a16:creationId xmlns:a16="http://schemas.microsoft.com/office/drawing/2014/main" id="{7E7DAADB-8B93-4B4F-92C9-AC96F1606FFB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183041" y="1845144"/>
            <a:ext cx="3457575" cy="2880000"/>
          </a:xfrm>
        </p:spPr>
        <p:txBody>
          <a:bodyPr/>
          <a:lstStyle/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15" name="Textplatzhalter 10">
            <a:extLst>
              <a:ext uri="{FF2B5EF4-FFF2-40B4-BE49-F238E27FC236}">
                <a16:creationId xmlns:a16="http://schemas.microsoft.com/office/drawing/2014/main" id="{DDAB5E26-C44F-4E26-89AD-2F68503BFDD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184232" y="4797152"/>
            <a:ext cx="3457575" cy="1368698"/>
          </a:xfrm>
        </p:spPr>
        <p:txBody>
          <a:bodyPr/>
          <a:lstStyle>
            <a:lvl1pPr>
              <a:spcAft>
                <a:spcPts val="0"/>
              </a:spcAft>
              <a:defRPr sz="1400" b="0">
                <a:solidFill>
                  <a:schemeClr val="accent4"/>
                </a:solidFill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Font typeface="+mj-lt"/>
              <a:buNone/>
              <a:defRPr sz="1400" b="0">
                <a:solidFill>
                  <a:schemeClr val="accent4"/>
                </a:solidFill>
              </a:defRPr>
            </a:lvl2pPr>
            <a:lvl3pPr marL="0" indent="0">
              <a:spcBef>
                <a:spcPts val="0"/>
              </a:spcBef>
              <a:spcAft>
                <a:spcPts val="0"/>
              </a:spcAft>
              <a:buFont typeface="+mj-lt"/>
              <a:buNone/>
              <a:defRPr sz="1400" b="0">
                <a:solidFill>
                  <a:schemeClr val="accent4"/>
                </a:solidFill>
              </a:defRPr>
            </a:lvl3pPr>
            <a:lvl4pPr marL="0" indent="0">
              <a:spcBef>
                <a:spcPts val="0"/>
              </a:spcBef>
              <a:spcAft>
                <a:spcPts val="0"/>
              </a:spcAft>
              <a:buFont typeface="+mj-lt"/>
              <a:buNone/>
              <a:defRPr sz="1400" b="0">
                <a:solidFill>
                  <a:schemeClr val="accent4"/>
                </a:solidFill>
              </a:defRPr>
            </a:lvl4pPr>
            <a:lvl5pPr marL="0" indent="0">
              <a:spcBef>
                <a:spcPts val="0"/>
              </a:spcBef>
              <a:spcAft>
                <a:spcPts val="0"/>
              </a:spcAft>
              <a:buFont typeface="+mj-lt"/>
              <a:buNone/>
              <a:defRPr sz="1400" b="0">
                <a:solidFill>
                  <a:schemeClr val="accent4"/>
                </a:solidFill>
              </a:defRPr>
            </a:lvl5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de-DE" dirty="0"/>
          </a:p>
        </p:txBody>
      </p:sp>
      <p:sp>
        <p:nvSpPr>
          <p:cNvPr id="16" name="Textplatzhalter 8">
            <a:extLst>
              <a:ext uri="{FF2B5EF4-FFF2-40B4-BE49-F238E27FC236}">
                <a16:creationId xmlns:a16="http://schemas.microsoft.com/office/drawing/2014/main" id="{090B132F-ACFE-4A4F-8E7B-DE3C6D0B165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552616" y="260648"/>
            <a:ext cx="11088000" cy="288000"/>
          </a:xfrm>
        </p:spPr>
        <p:txBody>
          <a:bodyPr tIns="0" bIns="7200" anchor="b" anchorCtr="0"/>
          <a:lstStyle>
            <a:lvl1pPr marL="0" indent="0">
              <a:spcBef>
                <a:spcPts val="0"/>
              </a:spcBef>
              <a:spcAft>
                <a:spcPts val="0"/>
              </a:spcAft>
              <a:buFont typeface="+mj-lt"/>
              <a:buNone/>
              <a:defRPr sz="1400" b="0" u="sng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Font typeface="+mj-lt"/>
              <a:buNone/>
              <a:defRPr sz="1400" b="0" u="none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spcAft>
                <a:spcPts val="0"/>
              </a:spcAft>
              <a:buFont typeface="+mj-lt"/>
              <a:buNone/>
              <a:defRPr sz="1400" b="0" u="none">
                <a:solidFill>
                  <a:schemeClr val="tx1"/>
                </a:solidFill>
              </a:defRPr>
            </a:lvl3pPr>
            <a:lvl4pPr marL="0" indent="0">
              <a:spcBef>
                <a:spcPts val="0"/>
              </a:spcBef>
              <a:spcAft>
                <a:spcPts val="0"/>
              </a:spcAft>
              <a:buFont typeface="+mj-lt"/>
              <a:buNone/>
              <a:defRPr sz="1400" b="0" u="none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spcAft>
                <a:spcPts val="0"/>
              </a:spcAft>
              <a:buFont typeface="+mj-lt"/>
              <a:buNone/>
              <a:defRPr sz="1400" b="0" u="none">
                <a:solidFill>
                  <a:schemeClr val="tx1"/>
                </a:solidFill>
              </a:defRPr>
            </a:lvl5pPr>
            <a:lvl6pPr marL="0" indent="0">
              <a:spcBef>
                <a:spcPts val="0"/>
              </a:spcBef>
              <a:spcAft>
                <a:spcPts val="0"/>
              </a:spcAft>
              <a:buFont typeface="+mj-lt"/>
              <a:buNone/>
              <a:defRPr sz="1400" b="0" u="none">
                <a:solidFill>
                  <a:schemeClr val="tx1"/>
                </a:solidFill>
              </a:defRPr>
            </a:lvl6pPr>
            <a:lvl7pPr marL="0" indent="0">
              <a:spcBef>
                <a:spcPts val="0"/>
              </a:spcBef>
              <a:spcAft>
                <a:spcPts val="0"/>
              </a:spcAft>
              <a:buFont typeface="+mj-lt"/>
              <a:buNone/>
              <a:defRPr sz="1400" b="0" u="none">
                <a:solidFill>
                  <a:schemeClr val="tx1"/>
                </a:solidFill>
              </a:defRPr>
            </a:lvl7pPr>
            <a:lvl8pPr marL="0" indent="0">
              <a:spcBef>
                <a:spcPts val="0"/>
              </a:spcBef>
              <a:spcAft>
                <a:spcPts val="0"/>
              </a:spcAft>
              <a:buFont typeface="+mj-lt"/>
              <a:buNone/>
              <a:defRPr sz="1400" b="0" u="none">
                <a:solidFill>
                  <a:schemeClr val="tx1"/>
                </a:solidFill>
              </a:defRPr>
            </a:lvl8pPr>
            <a:lvl9pPr marL="0" indent="0">
              <a:spcBef>
                <a:spcPts val="0"/>
              </a:spcBef>
              <a:spcAft>
                <a:spcPts val="0"/>
              </a:spcAft>
              <a:buFont typeface="+mj-lt"/>
              <a:buNone/>
              <a:defRPr sz="1400" b="0" u="none">
                <a:solidFill>
                  <a:schemeClr val="tx1"/>
                </a:solidFill>
              </a:defRPr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992039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Bilder Hervorheb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D0C7EA7-5CC8-4E10-B557-D6243924E1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5B015681-8B15-444E-8FBD-5D48B1444C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07B40-3C74-480B-90C9-9BBE76BDA837}" type="datetime4">
              <a:rPr lang="de-DE" smtClean="0"/>
              <a:t>9. Juni 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4574EA10-3C2E-45A0-9051-AEEA7F65E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Titel der Präsentation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080D9340-224D-48C1-91F4-2FAD2D100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5E1C8-C15B-4C47-AD9F-B8F50D129449}" type="slidenum">
              <a:rPr lang="de-DE" smtClean="0"/>
              <a:t>‹Nr.›</a:t>
            </a:fld>
            <a:endParaRPr lang="de-DE"/>
          </a:p>
        </p:txBody>
      </p:sp>
      <p:sp>
        <p:nvSpPr>
          <p:cNvPr id="17" name="Bildplatzhalter 8">
            <a:extLst>
              <a:ext uri="{FF2B5EF4-FFF2-40B4-BE49-F238E27FC236}">
                <a16:creationId xmlns:a16="http://schemas.microsoft.com/office/drawing/2014/main" id="{6EFA4D61-CAE8-4F96-BF4F-CB8DBD049FB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1384" y="1845088"/>
            <a:ext cx="3457575" cy="2304000"/>
          </a:xfrm>
        </p:spPr>
        <p:txBody>
          <a:bodyPr/>
          <a:lstStyle/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18" name="Textplatzhalter 10">
            <a:extLst>
              <a:ext uri="{FF2B5EF4-FFF2-40B4-BE49-F238E27FC236}">
                <a16:creationId xmlns:a16="http://schemas.microsoft.com/office/drawing/2014/main" id="{D3314FD7-7CD2-4F2C-B46C-9B43ED9AE94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384" y="4221088"/>
            <a:ext cx="3457575" cy="1944000"/>
          </a:xfrm>
          <a:solidFill>
            <a:schemeClr val="bg2"/>
          </a:solidFill>
        </p:spPr>
        <p:txBody>
          <a:bodyPr lIns="169200" tIns="108000" rIns="162000" bIns="72000"/>
          <a:lstStyle>
            <a:lvl1pPr>
              <a:defRPr lang="de-DE" sz="1400" b="1" dirty="0"/>
            </a:lvl1pPr>
            <a:lvl2pPr>
              <a:defRPr lang="de-DE" sz="1400" b="0" dirty="0">
                <a:solidFill>
                  <a:schemeClr val="tx1"/>
                </a:solidFill>
              </a:defRPr>
            </a:lvl2pPr>
            <a:lvl3pPr>
              <a:defRPr lang="de-DE" sz="1400" b="0" dirty="0"/>
            </a:lvl3pPr>
            <a:lvl4pPr>
              <a:defRPr lang="de-DE" sz="1400" b="0" dirty="0"/>
            </a:lvl4pPr>
            <a:lvl5pPr>
              <a:defRPr lang="de-DE" sz="1400" b="0" dirty="0"/>
            </a:lvl5pPr>
            <a:lvl6pPr>
              <a:defRPr lang="de-DE" sz="1400" dirty="0"/>
            </a:lvl6pPr>
            <a:lvl7pPr>
              <a:defRPr lang="de-DE" sz="1400" dirty="0"/>
            </a:lvl7pPr>
            <a:lvl8pPr>
              <a:defRPr lang="de-DE" sz="1400" dirty="0"/>
            </a:lvl8pPr>
            <a:lvl9pPr>
              <a:defRPr lang="de-DE" sz="1400" dirty="0"/>
            </a:lvl9pPr>
          </a:lstStyle>
          <a:p>
            <a:pPr lvl="0">
              <a:spcAft>
                <a:spcPts val="700"/>
              </a:spcAft>
            </a:pPr>
            <a:r>
              <a:rPr lang="de-DE"/>
              <a:t>Mastertextformat bearbeiten
Zweite Ebene
Dritte Ebene
Vierte Ebene
Fünfte Ebene</a:t>
            </a:r>
            <a:endParaRPr lang="de-DE" dirty="0"/>
          </a:p>
        </p:txBody>
      </p:sp>
      <p:sp>
        <p:nvSpPr>
          <p:cNvPr id="19" name="Bildplatzhalter 8">
            <a:extLst>
              <a:ext uri="{FF2B5EF4-FFF2-40B4-BE49-F238E27FC236}">
                <a16:creationId xmlns:a16="http://schemas.microsoft.com/office/drawing/2014/main" id="{CE460651-7922-460B-B9EB-221627C581F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67212" y="1845088"/>
            <a:ext cx="3457575" cy="2304000"/>
          </a:xfrm>
        </p:spPr>
        <p:txBody>
          <a:bodyPr/>
          <a:lstStyle/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20" name="Textplatzhalter 10">
            <a:extLst>
              <a:ext uri="{FF2B5EF4-FFF2-40B4-BE49-F238E27FC236}">
                <a16:creationId xmlns:a16="http://schemas.microsoft.com/office/drawing/2014/main" id="{474DEB0E-00A0-479F-B371-926CA8D2EF3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367212" y="4221088"/>
            <a:ext cx="3457575" cy="1944000"/>
          </a:xfrm>
          <a:solidFill>
            <a:schemeClr val="bg2"/>
          </a:solidFill>
        </p:spPr>
        <p:txBody>
          <a:bodyPr vert="horz" lIns="169200" tIns="108000" rIns="162000" bIns="72000" rtlCol="0">
            <a:noAutofit/>
          </a:bodyPr>
          <a:lstStyle>
            <a:lvl1pPr>
              <a:defRPr lang="de-DE" sz="1400" b="1" dirty="0"/>
            </a:lvl1pPr>
            <a:lvl2pPr>
              <a:defRPr lang="de-DE" sz="1400" b="0" dirty="0">
                <a:solidFill>
                  <a:schemeClr val="tx1"/>
                </a:solidFill>
              </a:defRPr>
            </a:lvl2pPr>
            <a:lvl3pPr>
              <a:defRPr lang="de-DE" sz="1400" b="0" dirty="0"/>
            </a:lvl3pPr>
            <a:lvl4pPr>
              <a:defRPr lang="de-DE" sz="1400" b="0" dirty="0"/>
            </a:lvl4pPr>
            <a:lvl5pPr>
              <a:defRPr lang="de-DE" sz="1400" b="0" dirty="0"/>
            </a:lvl5pPr>
            <a:lvl6pPr>
              <a:defRPr lang="de-DE" sz="1400" dirty="0"/>
            </a:lvl6pPr>
            <a:lvl7pPr>
              <a:defRPr lang="de-DE" sz="1400" dirty="0"/>
            </a:lvl7pPr>
            <a:lvl8pPr>
              <a:defRPr lang="de-DE" sz="1400" dirty="0"/>
            </a:lvl8pPr>
            <a:lvl9pPr>
              <a:defRPr lang="de-DE" sz="1400" dirty="0"/>
            </a:lvl9pPr>
          </a:lstStyle>
          <a:p>
            <a:pPr lvl="0">
              <a:spcAft>
                <a:spcPts val="700"/>
              </a:spcAft>
            </a:pPr>
            <a:r>
              <a:rPr lang="de-DE"/>
              <a:t>Mastertextformat bearbeiten
Zweite Ebene
Dritte Ebene
Vierte Ebene
Fünfte Ebene</a:t>
            </a:r>
            <a:endParaRPr lang="de-DE" dirty="0"/>
          </a:p>
        </p:txBody>
      </p:sp>
      <p:sp>
        <p:nvSpPr>
          <p:cNvPr id="21" name="Bildplatzhalter 8">
            <a:extLst>
              <a:ext uri="{FF2B5EF4-FFF2-40B4-BE49-F238E27FC236}">
                <a16:creationId xmlns:a16="http://schemas.microsoft.com/office/drawing/2014/main" id="{E6D1FC0C-7071-42A0-A9D3-1AA75A42AE0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183040" y="1845087"/>
            <a:ext cx="3457575" cy="2304000"/>
          </a:xfrm>
        </p:spPr>
        <p:txBody>
          <a:bodyPr/>
          <a:lstStyle/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22" name="Textplatzhalter 10">
            <a:extLst>
              <a:ext uri="{FF2B5EF4-FFF2-40B4-BE49-F238E27FC236}">
                <a16:creationId xmlns:a16="http://schemas.microsoft.com/office/drawing/2014/main" id="{6E1738FF-ADB0-4D77-A1C9-858281B1297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184232" y="4221088"/>
            <a:ext cx="3457575" cy="1944000"/>
          </a:xfrm>
          <a:solidFill>
            <a:schemeClr val="bg2"/>
          </a:solidFill>
        </p:spPr>
        <p:txBody>
          <a:bodyPr vert="horz" lIns="169200" tIns="108000" rIns="162000" bIns="72000" rtlCol="0">
            <a:noAutofit/>
          </a:bodyPr>
          <a:lstStyle>
            <a:lvl1pPr>
              <a:defRPr lang="de-DE" sz="1400" b="1" dirty="0"/>
            </a:lvl1pPr>
            <a:lvl2pPr>
              <a:defRPr lang="de-DE" sz="1400" b="0" dirty="0">
                <a:solidFill>
                  <a:schemeClr val="tx1"/>
                </a:solidFill>
              </a:defRPr>
            </a:lvl2pPr>
            <a:lvl3pPr>
              <a:defRPr lang="de-DE" sz="1400" b="0" dirty="0"/>
            </a:lvl3pPr>
            <a:lvl4pPr>
              <a:defRPr lang="de-DE" sz="1400" b="0" dirty="0"/>
            </a:lvl4pPr>
            <a:lvl5pPr>
              <a:defRPr lang="de-DE" sz="1400" b="0" dirty="0"/>
            </a:lvl5pPr>
            <a:lvl6pPr>
              <a:defRPr lang="de-DE" sz="1400" dirty="0"/>
            </a:lvl6pPr>
            <a:lvl7pPr>
              <a:defRPr lang="de-DE" sz="1400" dirty="0"/>
            </a:lvl7pPr>
            <a:lvl8pPr>
              <a:defRPr lang="de-DE" sz="1400" dirty="0"/>
            </a:lvl8pPr>
            <a:lvl9pPr>
              <a:defRPr lang="de-DE" sz="1400" dirty="0"/>
            </a:lvl9pPr>
          </a:lstStyle>
          <a:p>
            <a:pPr lvl="0">
              <a:spcAft>
                <a:spcPts val="700"/>
              </a:spcAft>
            </a:pPr>
            <a:r>
              <a:rPr lang="de-DE"/>
              <a:t>Mastertextformat bearbeiten
Zweite Ebene
Dritte Ebene
Vierte Ebene
Fünfte Ebene</a:t>
            </a:r>
            <a:endParaRPr lang="de-DE" dirty="0"/>
          </a:p>
        </p:txBody>
      </p:sp>
      <p:sp>
        <p:nvSpPr>
          <p:cNvPr id="14" name="Textplatzhalter 8">
            <a:extLst>
              <a:ext uri="{FF2B5EF4-FFF2-40B4-BE49-F238E27FC236}">
                <a16:creationId xmlns:a16="http://schemas.microsoft.com/office/drawing/2014/main" id="{14E183B5-3857-4572-93D5-4AE676659EDD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552616" y="260648"/>
            <a:ext cx="11088000" cy="288000"/>
          </a:xfrm>
        </p:spPr>
        <p:txBody>
          <a:bodyPr tIns="0" bIns="7200" anchor="b" anchorCtr="0"/>
          <a:lstStyle>
            <a:lvl1pPr marL="0" indent="0">
              <a:spcBef>
                <a:spcPts val="0"/>
              </a:spcBef>
              <a:spcAft>
                <a:spcPts val="0"/>
              </a:spcAft>
              <a:buFont typeface="+mj-lt"/>
              <a:buNone/>
              <a:defRPr sz="1400" b="0" u="sng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Font typeface="+mj-lt"/>
              <a:buNone/>
              <a:defRPr sz="1400" b="0" u="none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spcAft>
                <a:spcPts val="0"/>
              </a:spcAft>
              <a:buFont typeface="+mj-lt"/>
              <a:buNone/>
              <a:defRPr sz="1400" b="0" u="none">
                <a:solidFill>
                  <a:schemeClr val="tx1"/>
                </a:solidFill>
              </a:defRPr>
            </a:lvl3pPr>
            <a:lvl4pPr marL="0" indent="0">
              <a:spcBef>
                <a:spcPts val="0"/>
              </a:spcBef>
              <a:spcAft>
                <a:spcPts val="0"/>
              </a:spcAft>
              <a:buFont typeface="+mj-lt"/>
              <a:buNone/>
              <a:defRPr sz="1400" b="0" u="none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spcAft>
                <a:spcPts val="0"/>
              </a:spcAft>
              <a:buFont typeface="+mj-lt"/>
              <a:buNone/>
              <a:defRPr sz="1400" b="0" u="none">
                <a:solidFill>
                  <a:schemeClr val="tx1"/>
                </a:solidFill>
              </a:defRPr>
            </a:lvl5pPr>
            <a:lvl6pPr marL="0" indent="0">
              <a:spcBef>
                <a:spcPts val="0"/>
              </a:spcBef>
              <a:spcAft>
                <a:spcPts val="0"/>
              </a:spcAft>
              <a:buFont typeface="+mj-lt"/>
              <a:buNone/>
              <a:defRPr sz="1400" b="0" u="none">
                <a:solidFill>
                  <a:schemeClr val="tx1"/>
                </a:solidFill>
              </a:defRPr>
            </a:lvl6pPr>
            <a:lvl7pPr marL="0" indent="0">
              <a:spcBef>
                <a:spcPts val="0"/>
              </a:spcBef>
              <a:spcAft>
                <a:spcPts val="0"/>
              </a:spcAft>
              <a:buFont typeface="+mj-lt"/>
              <a:buNone/>
              <a:defRPr sz="1400" b="0" u="none">
                <a:solidFill>
                  <a:schemeClr val="tx1"/>
                </a:solidFill>
              </a:defRPr>
            </a:lvl7pPr>
            <a:lvl8pPr marL="0" indent="0">
              <a:spcBef>
                <a:spcPts val="0"/>
              </a:spcBef>
              <a:spcAft>
                <a:spcPts val="0"/>
              </a:spcAft>
              <a:buFont typeface="+mj-lt"/>
              <a:buNone/>
              <a:defRPr sz="1400" b="0" u="none">
                <a:solidFill>
                  <a:schemeClr val="tx1"/>
                </a:solidFill>
              </a:defRPr>
            </a:lvl8pPr>
            <a:lvl9pPr marL="0" indent="0">
              <a:spcBef>
                <a:spcPts val="0"/>
              </a:spcBef>
              <a:spcAft>
                <a:spcPts val="0"/>
              </a:spcAft>
              <a:buFont typeface="+mj-lt"/>
              <a:buNone/>
              <a:defRPr sz="1400" b="0" u="none">
                <a:solidFill>
                  <a:schemeClr val="tx1"/>
                </a:solidFill>
              </a:defRPr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223701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9C3A63FC-01BB-44FF-81CB-C1C6E59D99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F9076-0E2C-4C6D-AF26-FF2A3EBF853E}" type="datetime4">
              <a:rPr lang="de-DE" smtClean="0"/>
              <a:t>9. Juni 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25A5442C-D8D3-4CE0-870C-23E7616278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Titel der Präsentation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D25AB6A-169A-480A-BA25-ADA2A812AE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5E1C8-C15B-4C47-AD9F-B8F50D129449}" type="slidenum">
              <a:rPr lang="de-DE" smtClean="0"/>
              <a:t>‹Nr.›</a:t>
            </a:fld>
            <a:endParaRPr lang="de-DE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54A1DE08-AF75-4FC6-BFFF-51BE3253852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51384" y="1628800"/>
            <a:ext cx="7345362" cy="3240088"/>
          </a:xfrm>
        </p:spPr>
        <p:txBody>
          <a:bodyPr tIns="18000"/>
          <a:lstStyle>
            <a:lvl1pPr marL="0" indent="0">
              <a:lnSpc>
                <a:spcPct val="100000"/>
              </a:lnSpc>
              <a:spcAft>
                <a:spcPts val="0"/>
              </a:spcAft>
              <a:buFont typeface="+mj-lt"/>
              <a:buNone/>
              <a:defRPr sz="4000" b="1">
                <a:solidFill>
                  <a:schemeClr val="bg1"/>
                </a:solidFill>
              </a:defRPr>
            </a:lvl1pPr>
            <a:lvl3pPr marL="0" indent="0">
              <a:lnSpc>
                <a:spcPct val="100000"/>
              </a:lnSpc>
              <a:spcAft>
                <a:spcPts val="0"/>
              </a:spcAft>
              <a:buFont typeface="+mj-lt"/>
              <a:buNone/>
              <a:defRPr sz="4000" b="1">
                <a:solidFill>
                  <a:schemeClr val="bg1"/>
                </a:solidFill>
              </a:defRPr>
            </a:lvl3pPr>
            <a:lvl5pPr marL="0" indent="0">
              <a:lnSpc>
                <a:spcPct val="100000"/>
              </a:lnSpc>
              <a:spcAft>
                <a:spcPts val="0"/>
              </a:spcAft>
              <a:buFont typeface="+mj-lt"/>
              <a:buNone/>
              <a:defRPr sz="4000" b="1">
                <a:solidFill>
                  <a:schemeClr val="bg1"/>
                </a:solidFill>
              </a:defRPr>
            </a:lvl5pPr>
            <a:lvl7pPr marL="0" indent="0">
              <a:lnSpc>
                <a:spcPct val="100000"/>
              </a:lnSpc>
              <a:spcAft>
                <a:spcPts val="0"/>
              </a:spcAft>
              <a:buFont typeface="+mj-lt"/>
              <a:buNone/>
              <a:defRPr sz="4000" b="1">
                <a:solidFill>
                  <a:schemeClr val="bg1"/>
                </a:solidFill>
              </a:defRPr>
            </a:lvl7pPr>
            <a:lvl9pPr marL="0" indent="0">
              <a:lnSpc>
                <a:spcPct val="100000"/>
              </a:lnSpc>
              <a:spcAft>
                <a:spcPts val="0"/>
              </a:spcAft>
              <a:buFont typeface="+mj-lt"/>
              <a:buNone/>
              <a:defRPr sz="4000" b="1">
                <a:solidFill>
                  <a:schemeClr val="bg1"/>
                </a:solidFill>
              </a:defRPr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de-DE" dirty="0"/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DE8E6C8-43B0-498C-AF52-92C5EF47138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832304" y="4221088"/>
            <a:ext cx="3167063" cy="1656184"/>
          </a:xfrm>
        </p:spPr>
        <p:txBody>
          <a:bodyPr lIns="36000" tIns="0" bIns="36000" anchor="b" anchorCtr="0"/>
          <a:lstStyle>
            <a:lvl1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800" b="1">
                <a:solidFill>
                  <a:schemeClr val="bg1"/>
                </a:solidFill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1"/>
                </a:solidFill>
              </a:defRPr>
            </a:lvl2pPr>
            <a:lvl3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1"/>
                </a:solidFill>
              </a:defRPr>
            </a:lvl3pPr>
            <a:lvl4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1"/>
                </a:solidFill>
              </a:defRPr>
            </a:lvl4pPr>
            <a:lvl5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1"/>
                </a:solidFill>
              </a:defRPr>
            </a:lvl5pPr>
            <a:lvl6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1"/>
                </a:solidFill>
              </a:defRPr>
            </a:lvl6pPr>
            <a:lvl7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1"/>
                </a:solidFill>
              </a:defRPr>
            </a:lvl7pPr>
            <a:lvl8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1"/>
                </a:solidFill>
              </a:defRPr>
            </a:lvl8pPr>
            <a:lvl9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800" b="0">
                <a:solidFill>
                  <a:schemeClr val="bg1"/>
                </a:solidFill>
              </a:defRPr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de-DE" dirty="0"/>
          </a:p>
        </p:txBody>
      </p:sp>
      <p:grpSp>
        <p:nvGrpSpPr>
          <p:cNvPr id="5" name="Grafik 5">
            <a:extLst>
              <a:ext uri="{FF2B5EF4-FFF2-40B4-BE49-F238E27FC236}">
                <a16:creationId xmlns:a16="http://schemas.microsoft.com/office/drawing/2014/main" id="{47EE26E2-9E8F-4D6D-A394-0D64BB8A43A3}"/>
              </a:ext>
            </a:extLst>
          </p:cNvPr>
          <p:cNvGrpSpPr/>
          <p:nvPr/>
        </p:nvGrpSpPr>
        <p:grpSpPr>
          <a:xfrm>
            <a:off x="-10800" y="0"/>
            <a:ext cx="12204000" cy="6864750"/>
            <a:chOff x="-10800" y="0"/>
            <a:chExt cx="12204000" cy="6864750"/>
          </a:xfrm>
        </p:grpSpPr>
        <p:sp>
          <p:nvSpPr>
            <p:cNvPr id="7" name="Freihandform: Form 6">
              <a:extLst>
                <a:ext uri="{FF2B5EF4-FFF2-40B4-BE49-F238E27FC236}">
                  <a16:creationId xmlns:a16="http://schemas.microsoft.com/office/drawing/2014/main" id="{361F9A3F-6061-43D1-9027-B7EED72C0656}"/>
                </a:ext>
              </a:extLst>
            </p:cNvPr>
            <p:cNvSpPr/>
            <p:nvPr/>
          </p:nvSpPr>
          <p:spPr>
            <a:xfrm>
              <a:off x="-9655" y="1395705"/>
              <a:ext cx="9377121" cy="3961596"/>
            </a:xfrm>
            <a:custGeom>
              <a:avLst/>
              <a:gdLst>
                <a:gd name="connsiteX0" fmla="*/ 0 w 9377121"/>
                <a:gd name="connsiteY0" fmla="*/ 0 h 3961596"/>
                <a:gd name="connsiteX1" fmla="*/ 0 w 9377121"/>
                <a:gd name="connsiteY1" fmla="*/ 3961597 h 3961596"/>
                <a:gd name="connsiteX2" fmla="*/ 7935270 w 9377121"/>
                <a:gd name="connsiteY2" fmla="*/ 3961597 h 3961596"/>
                <a:gd name="connsiteX3" fmla="*/ 9377121 w 9377121"/>
                <a:gd name="connsiteY3" fmla="*/ 0 h 3961596"/>
                <a:gd name="connsiteX4" fmla="*/ 0 w 9377121"/>
                <a:gd name="connsiteY4" fmla="*/ 0 h 39615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377121" h="3961596">
                  <a:moveTo>
                    <a:pt x="0" y="0"/>
                  </a:moveTo>
                  <a:lnTo>
                    <a:pt x="0" y="3961597"/>
                  </a:lnTo>
                  <a:lnTo>
                    <a:pt x="7935270" y="3961597"/>
                  </a:lnTo>
                  <a:lnTo>
                    <a:pt x="937712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C6608"/>
            </a:solidFill>
            <a:ln w="127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9" name="Freihandform: Form 8">
              <a:extLst>
                <a:ext uri="{FF2B5EF4-FFF2-40B4-BE49-F238E27FC236}">
                  <a16:creationId xmlns:a16="http://schemas.microsoft.com/office/drawing/2014/main" id="{88E27F58-32B3-4BC1-87AB-4C26C4CB9C95}"/>
                </a:ext>
              </a:extLst>
            </p:cNvPr>
            <p:cNvSpPr/>
            <p:nvPr/>
          </p:nvSpPr>
          <p:spPr>
            <a:xfrm>
              <a:off x="7703907" y="4054016"/>
              <a:ext cx="4491580" cy="2126038"/>
            </a:xfrm>
            <a:custGeom>
              <a:avLst/>
              <a:gdLst>
                <a:gd name="connsiteX0" fmla="*/ 4491581 w 4491580"/>
                <a:gd name="connsiteY0" fmla="*/ 0 h 2126038"/>
                <a:gd name="connsiteX1" fmla="*/ 773810 w 4491580"/>
                <a:gd name="connsiteY1" fmla="*/ 0 h 2126038"/>
                <a:gd name="connsiteX2" fmla="*/ 0 w 4491580"/>
                <a:gd name="connsiteY2" fmla="*/ 2126039 h 2126038"/>
                <a:gd name="connsiteX3" fmla="*/ 4490437 w 4491580"/>
                <a:gd name="connsiteY3" fmla="*/ 2126039 h 2126038"/>
                <a:gd name="connsiteX4" fmla="*/ 4491581 w 4491580"/>
                <a:gd name="connsiteY4" fmla="*/ 2123115 h 2126038"/>
                <a:gd name="connsiteX5" fmla="*/ 4491581 w 4491580"/>
                <a:gd name="connsiteY5" fmla="*/ 0 h 2126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491580" h="2126038">
                  <a:moveTo>
                    <a:pt x="4491581" y="0"/>
                  </a:moveTo>
                  <a:lnTo>
                    <a:pt x="773810" y="0"/>
                  </a:lnTo>
                  <a:lnTo>
                    <a:pt x="0" y="2126039"/>
                  </a:lnTo>
                  <a:lnTo>
                    <a:pt x="4490437" y="2126039"/>
                  </a:lnTo>
                  <a:lnTo>
                    <a:pt x="4491581" y="2123115"/>
                  </a:lnTo>
                  <a:lnTo>
                    <a:pt x="4491581" y="0"/>
                  </a:lnTo>
                  <a:close/>
                </a:path>
              </a:pathLst>
            </a:custGeom>
            <a:solidFill>
              <a:srgbClr val="FBBA00"/>
            </a:solidFill>
            <a:ln w="127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</p:grpSp>
    </p:spTree>
    <p:extLst>
      <p:ext uri="{BB962C8B-B14F-4D97-AF65-F5344CB8AC3E}">
        <p14:creationId xmlns:p14="http://schemas.microsoft.com/office/powerpoint/2010/main" val="303070080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lus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A480FFC-C54D-442F-AB61-6887B4C7B0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384" y="620792"/>
            <a:ext cx="9433048" cy="864000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0D05920-C6D7-4D61-AB99-D69AA5A41B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2060848"/>
            <a:ext cx="7920880" cy="3744000"/>
          </a:xfrm>
        </p:spPr>
        <p:txBody>
          <a:bodyPr tIns="54000"/>
          <a:lstStyle>
            <a:lvl1pPr marL="0" indent="0">
              <a:spcBef>
                <a:spcPts val="1200"/>
              </a:spcBef>
              <a:spcAft>
                <a:spcPts val="0"/>
              </a:spcAft>
              <a:buFont typeface="+mj-lt"/>
              <a:buNone/>
              <a:defRPr b="1">
                <a:solidFill>
                  <a:schemeClr val="bg1"/>
                </a:solidFill>
              </a:defRPr>
            </a:lvl1pPr>
            <a:lvl2pPr marL="0" indent="0">
              <a:spcBef>
                <a:spcPts val="0"/>
              </a:spcBef>
              <a:spcAft>
                <a:spcPts val="1200"/>
              </a:spcAft>
              <a:buFont typeface="+mj-lt"/>
              <a:buNone/>
              <a:defRPr b="0">
                <a:solidFill>
                  <a:schemeClr val="bg1"/>
                </a:solidFill>
              </a:defRPr>
            </a:lvl2pPr>
            <a:lvl3pPr marL="0" indent="0">
              <a:spcBef>
                <a:spcPts val="0"/>
              </a:spcBef>
              <a:spcAft>
                <a:spcPts val="0"/>
              </a:spcAft>
              <a:buFont typeface="+mj-lt"/>
              <a:buNone/>
              <a:defRPr b="0">
                <a:solidFill>
                  <a:schemeClr val="bg1"/>
                </a:solidFill>
              </a:defRPr>
            </a:lvl3pPr>
            <a:lvl4pPr marL="0" indent="0">
              <a:spcBef>
                <a:spcPts val="0"/>
              </a:spcBef>
              <a:spcAft>
                <a:spcPts val="0"/>
              </a:spcAft>
              <a:buFont typeface="+mj-lt"/>
              <a:buNone/>
              <a:defRPr b="0">
                <a:solidFill>
                  <a:schemeClr val="bg1"/>
                </a:solidFill>
              </a:defRPr>
            </a:lvl4pPr>
            <a:lvl5pPr marL="0" indent="0">
              <a:spcBef>
                <a:spcPts val="0"/>
              </a:spcBef>
              <a:spcAft>
                <a:spcPts val="0"/>
              </a:spcAft>
              <a:buFont typeface="+mj-lt"/>
              <a:buNone/>
              <a:defRPr b="0">
                <a:solidFill>
                  <a:schemeClr val="bg1"/>
                </a:solidFill>
              </a:defRPr>
            </a:lvl5pPr>
            <a:lvl6pPr marL="0" indent="0">
              <a:spcBef>
                <a:spcPts val="0"/>
              </a:spcBef>
              <a:spcAft>
                <a:spcPts val="0"/>
              </a:spcAft>
              <a:buFont typeface="+mj-lt"/>
              <a:buNone/>
              <a:defRPr b="0">
                <a:solidFill>
                  <a:schemeClr val="bg1"/>
                </a:solidFill>
              </a:defRPr>
            </a:lvl6pPr>
            <a:lvl7pPr marL="0" indent="0">
              <a:spcBef>
                <a:spcPts val="0"/>
              </a:spcBef>
              <a:spcAft>
                <a:spcPts val="0"/>
              </a:spcAft>
              <a:buFont typeface="+mj-lt"/>
              <a:buNone/>
              <a:defRPr b="0">
                <a:solidFill>
                  <a:schemeClr val="bg1"/>
                </a:solidFill>
              </a:defRPr>
            </a:lvl7pPr>
            <a:lvl8pPr marL="0" indent="0">
              <a:spcBef>
                <a:spcPts val="0"/>
              </a:spcBef>
              <a:spcAft>
                <a:spcPts val="0"/>
              </a:spcAft>
              <a:buFont typeface="+mj-lt"/>
              <a:buNone/>
              <a:defRPr b="0">
                <a:solidFill>
                  <a:schemeClr val="bg1"/>
                </a:solidFill>
              </a:defRPr>
            </a:lvl8pPr>
            <a:lvl9pPr marL="0" indent="0">
              <a:spcBef>
                <a:spcPts val="0"/>
              </a:spcBef>
              <a:spcAft>
                <a:spcPts val="0"/>
              </a:spcAft>
              <a:buFont typeface="+mj-lt"/>
              <a:buNone/>
              <a:defRPr b="0">
                <a:solidFill>
                  <a:schemeClr val="bg1"/>
                </a:solidFill>
              </a:defRPr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E9413C9-41C0-4118-88C9-422A5DE23C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95F83-D1A7-474A-9018-D90436E0FA92}" type="datetime4">
              <a:rPr lang="de-DE" smtClean="0"/>
              <a:t>9. Juni 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89B284C-D04C-476B-8F04-2A7AF1C95F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Titel der Präsentation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0CF60C3-89CB-46E0-AF81-A3E502C60B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5E1C8-C15B-4C47-AD9F-B8F50D129449}" type="slidenum">
              <a:rPr lang="de-DE" smtClean="0"/>
              <a:t>‹Nr.›</a:t>
            </a:fld>
            <a:endParaRPr lang="de-DE"/>
          </a:p>
        </p:txBody>
      </p:sp>
      <p:grpSp>
        <p:nvGrpSpPr>
          <p:cNvPr id="7" name="Grafik 10">
            <a:extLst>
              <a:ext uri="{FF2B5EF4-FFF2-40B4-BE49-F238E27FC236}">
                <a16:creationId xmlns:a16="http://schemas.microsoft.com/office/drawing/2014/main" id="{9AF945A4-F1CC-41C6-A8D4-493FBAE3DBEE}"/>
              </a:ext>
            </a:extLst>
          </p:cNvPr>
          <p:cNvGrpSpPr/>
          <p:nvPr/>
        </p:nvGrpSpPr>
        <p:grpSpPr>
          <a:xfrm>
            <a:off x="-10800" y="0"/>
            <a:ext cx="12204000" cy="6864750"/>
            <a:chOff x="-10800" y="0"/>
            <a:chExt cx="12204000" cy="6864750"/>
          </a:xfrm>
        </p:grpSpPr>
        <p:sp>
          <p:nvSpPr>
            <p:cNvPr id="8" name="Freihandform: Form 7">
              <a:extLst>
                <a:ext uri="{FF2B5EF4-FFF2-40B4-BE49-F238E27FC236}">
                  <a16:creationId xmlns:a16="http://schemas.microsoft.com/office/drawing/2014/main" id="{DC4DB6EB-9D08-4E6D-B5CC-9F4DF03A8B14}"/>
                </a:ext>
              </a:extLst>
            </p:cNvPr>
            <p:cNvSpPr/>
            <p:nvPr/>
          </p:nvSpPr>
          <p:spPr>
            <a:xfrm>
              <a:off x="-9655" y="1801742"/>
              <a:ext cx="10164787" cy="4378312"/>
            </a:xfrm>
            <a:custGeom>
              <a:avLst/>
              <a:gdLst>
                <a:gd name="connsiteX0" fmla="*/ 127 w 10164787"/>
                <a:gd name="connsiteY0" fmla="*/ 0 h 4378312"/>
                <a:gd name="connsiteX1" fmla="*/ 0 w 10164787"/>
                <a:gd name="connsiteY1" fmla="*/ 636 h 4378312"/>
                <a:gd name="connsiteX2" fmla="*/ 0 w 10164787"/>
                <a:gd name="connsiteY2" fmla="*/ 4378313 h 4378312"/>
                <a:gd name="connsiteX3" fmla="*/ 8571276 w 10164787"/>
                <a:gd name="connsiteY3" fmla="*/ 4378313 h 4378312"/>
                <a:gd name="connsiteX4" fmla="*/ 10164788 w 10164787"/>
                <a:gd name="connsiteY4" fmla="*/ 0 h 4378312"/>
                <a:gd name="connsiteX5" fmla="*/ 127 w 10164787"/>
                <a:gd name="connsiteY5" fmla="*/ 0 h 43783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164787" h="4378312">
                  <a:moveTo>
                    <a:pt x="127" y="0"/>
                  </a:moveTo>
                  <a:lnTo>
                    <a:pt x="0" y="636"/>
                  </a:lnTo>
                  <a:lnTo>
                    <a:pt x="0" y="4378313"/>
                  </a:lnTo>
                  <a:lnTo>
                    <a:pt x="8571276" y="4378313"/>
                  </a:lnTo>
                  <a:lnTo>
                    <a:pt x="10164788" y="0"/>
                  </a:lnTo>
                  <a:lnTo>
                    <a:pt x="127" y="0"/>
                  </a:lnTo>
                  <a:close/>
                </a:path>
              </a:pathLst>
            </a:custGeom>
            <a:solidFill>
              <a:srgbClr val="EC6608"/>
            </a:solidFill>
            <a:ln w="127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9" name="Freihandform: Form 8">
              <a:extLst>
                <a:ext uri="{FF2B5EF4-FFF2-40B4-BE49-F238E27FC236}">
                  <a16:creationId xmlns:a16="http://schemas.microsoft.com/office/drawing/2014/main" id="{F2E51056-6BED-4D16-946A-76935F583158}"/>
                </a:ext>
              </a:extLst>
            </p:cNvPr>
            <p:cNvSpPr/>
            <p:nvPr/>
          </p:nvSpPr>
          <p:spPr>
            <a:xfrm>
              <a:off x="8824260" y="1293878"/>
              <a:ext cx="3371227" cy="4377168"/>
            </a:xfrm>
            <a:custGeom>
              <a:avLst/>
              <a:gdLst>
                <a:gd name="connsiteX0" fmla="*/ 3371228 w 3371227"/>
                <a:gd name="connsiteY0" fmla="*/ 0 h 4377168"/>
                <a:gd name="connsiteX1" fmla="*/ 1593131 w 3371227"/>
                <a:gd name="connsiteY1" fmla="*/ 0 h 4377168"/>
                <a:gd name="connsiteX2" fmla="*/ 0 w 3371227"/>
                <a:gd name="connsiteY2" fmla="*/ 4377168 h 4377168"/>
                <a:gd name="connsiteX3" fmla="*/ 3370338 w 3371227"/>
                <a:gd name="connsiteY3" fmla="*/ 4377168 h 4377168"/>
                <a:gd name="connsiteX4" fmla="*/ 3371228 w 3371227"/>
                <a:gd name="connsiteY4" fmla="*/ 4374753 h 4377168"/>
                <a:gd name="connsiteX5" fmla="*/ 3371228 w 3371227"/>
                <a:gd name="connsiteY5" fmla="*/ 0 h 43771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371227" h="4377168">
                  <a:moveTo>
                    <a:pt x="3371228" y="0"/>
                  </a:moveTo>
                  <a:lnTo>
                    <a:pt x="1593131" y="0"/>
                  </a:lnTo>
                  <a:lnTo>
                    <a:pt x="0" y="4377168"/>
                  </a:lnTo>
                  <a:lnTo>
                    <a:pt x="3370338" y="4377168"/>
                  </a:lnTo>
                  <a:lnTo>
                    <a:pt x="3371228" y="4374753"/>
                  </a:lnTo>
                  <a:lnTo>
                    <a:pt x="3371228" y="0"/>
                  </a:lnTo>
                  <a:close/>
                </a:path>
              </a:pathLst>
            </a:custGeom>
            <a:solidFill>
              <a:srgbClr val="FBBA00"/>
            </a:solidFill>
            <a:ln w="127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</p:grpSp>
    </p:spTree>
    <p:extLst>
      <p:ext uri="{BB962C8B-B14F-4D97-AF65-F5344CB8AC3E}">
        <p14:creationId xmlns:p14="http://schemas.microsoft.com/office/powerpoint/2010/main" val="2987356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Freihandform: Form 15">
            <a:extLst>
              <a:ext uri="{FF2B5EF4-FFF2-40B4-BE49-F238E27FC236}">
                <a16:creationId xmlns:a16="http://schemas.microsoft.com/office/drawing/2014/main" id="{BEF123A1-25A8-4A9E-BFFA-071657D3FBD9}"/>
              </a:ext>
            </a:extLst>
          </p:cNvPr>
          <p:cNvSpPr/>
          <p:nvPr/>
        </p:nvSpPr>
        <p:spPr>
          <a:xfrm>
            <a:off x="1143" y="1799970"/>
            <a:ext cx="6204077" cy="5058029"/>
          </a:xfrm>
          <a:custGeom>
            <a:avLst/>
            <a:gdLst>
              <a:gd name="connsiteX0" fmla="*/ 0 w 6204077"/>
              <a:gd name="connsiteY0" fmla="*/ 0 h 5058029"/>
              <a:gd name="connsiteX1" fmla="*/ 0 w 6204077"/>
              <a:gd name="connsiteY1" fmla="*/ 5058029 h 5058029"/>
              <a:gd name="connsiteX2" fmla="*/ 4363212 w 6204077"/>
              <a:gd name="connsiteY2" fmla="*/ 5058029 h 5058029"/>
              <a:gd name="connsiteX3" fmla="*/ 6204077 w 6204077"/>
              <a:gd name="connsiteY3" fmla="*/ 0 h 5058029"/>
              <a:gd name="connsiteX4" fmla="*/ 0 w 6204077"/>
              <a:gd name="connsiteY4" fmla="*/ 0 h 50580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204077" h="5058029">
                <a:moveTo>
                  <a:pt x="0" y="0"/>
                </a:moveTo>
                <a:lnTo>
                  <a:pt x="0" y="5058029"/>
                </a:lnTo>
                <a:lnTo>
                  <a:pt x="4363212" y="5058029"/>
                </a:lnTo>
                <a:lnTo>
                  <a:pt x="6204077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de-DE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7331B77-9E39-4467-A5A1-26D3568133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1872" y="1988840"/>
            <a:ext cx="4814048" cy="1368000"/>
          </a:xfr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400">
                <a:solidFill>
                  <a:schemeClr val="bg1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83AD5C95-7D4D-48AE-8043-4BB0A41A3D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1384" y="3645024"/>
            <a:ext cx="4176464" cy="1655762"/>
          </a:xfrm>
        </p:spPr>
        <p:txBody>
          <a:bodyPr/>
          <a:lstStyle>
            <a:lvl1pPr marL="0" indent="0" algn="l">
              <a:buNone/>
              <a:defRPr sz="20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16BD5E2-E3B3-4F91-9941-29738D96AF9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51384" y="5661248"/>
            <a:ext cx="1944000" cy="216000"/>
          </a:xfrm>
        </p:spPr>
        <p:txBody>
          <a:bodyPr tIns="0"/>
          <a:lstStyle>
            <a:lvl1pPr algn="l">
              <a:defRPr sz="1400">
                <a:solidFill>
                  <a:schemeClr val="bg1"/>
                </a:solidFill>
              </a:defRPr>
            </a:lvl1pPr>
          </a:lstStyle>
          <a:p>
            <a:fld id="{8F363FEE-5342-4B75-8ABE-3185CAB7EF8B}" type="datetime4">
              <a:rPr lang="de-DE" smtClean="0"/>
              <a:t>9. Juni 2025</a:t>
            </a:fld>
            <a:endParaRPr lang="de-DE" dirty="0"/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23B92C5C-CBF0-4159-9D58-74DBE0EA8EB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384" y="5373216"/>
            <a:ext cx="2735262" cy="288000"/>
          </a:xfrm>
        </p:spPr>
        <p:txBody>
          <a:bodyPr lIns="0" tIns="36000" rIns="0" bIns="36000"/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400" b="0">
                <a:solidFill>
                  <a:schemeClr val="bg1"/>
                </a:solidFill>
              </a:defRPr>
            </a:lvl1pPr>
            <a:lvl2pPr marL="0" indent="0">
              <a:lnSpc>
                <a:spcPct val="100000"/>
              </a:lnSpc>
              <a:buFont typeface="Arial" panose="020B0604020202020204" pitchFamily="34" charset="0"/>
              <a:buNone/>
              <a:defRPr sz="1400" b="0">
                <a:solidFill>
                  <a:schemeClr val="bg1"/>
                </a:solidFill>
              </a:defRPr>
            </a:lvl2pPr>
            <a:lvl3pPr marL="0" indent="0">
              <a:lnSpc>
                <a:spcPct val="100000"/>
              </a:lnSpc>
              <a:buFont typeface="Arial" panose="020B0604020202020204" pitchFamily="34" charset="0"/>
              <a:buNone/>
              <a:defRPr sz="1400" b="0">
                <a:solidFill>
                  <a:schemeClr val="bg1"/>
                </a:solidFill>
              </a:defRPr>
            </a:lvl3pPr>
            <a:lvl4pPr marL="0" indent="0">
              <a:lnSpc>
                <a:spcPct val="100000"/>
              </a:lnSpc>
              <a:buFont typeface="Arial" panose="020B0604020202020204" pitchFamily="34" charset="0"/>
              <a:buNone/>
              <a:defRPr sz="1400" b="0">
                <a:solidFill>
                  <a:schemeClr val="bg1"/>
                </a:solidFill>
              </a:defRPr>
            </a:lvl4pPr>
            <a:lvl5pPr marL="0" indent="0">
              <a:lnSpc>
                <a:spcPct val="100000"/>
              </a:lnSpc>
              <a:buFont typeface="Arial" panose="020B0604020202020204" pitchFamily="34" charset="0"/>
              <a:buNone/>
              <a:defRPr sz="1400" b="0">
                <a:solidFill>
                  <a:schemeClr val="bg1"/>
                </a:solidFill>
              </a:defRPr>
            </a:lvl5pPr>
            <a:lvl6pPr marL="0" indent="0">
              <a:lnSpc>
                <a:spcPct val="100000"/>
              </a:lnSpc>
              <a:buFont typeface="Arial" panose="020B0604020202020204" pitchFamily="34" charset="0"/>
              <a:buNone/>
              <a:defRPr sz="1400" b="0">
                <a:solidFill>
                  <a:schemeClr val="bg1"/>
                </a:solidFill>
              </a:defRPr>
            </a:lvl6pPr>
            <a:lvl7pPr marL="0" indent="0">
              <a:lnSpc>
                <a:spcPct val="100000"/>
              </a:lnSpc>
              <a:buFont typeface="Arial" panose="020B0604020202020204" pitchFamily="34" charset="0"/>
              <a:buNone/>
              <a:defRPr sz="1400" b="0">
                <a:solidFill>
                  <a:schemeClr val="bg1"/>
                </a:solidFill>
              </a:defRPr>
            </a:lvl7pPr>
            <a:lvl8pPr marL="0" indent="0">
              <a:lnSpc>
                <a:spcPct val="100000"/>
              </a:lnSpc>
              <a:buFont typeface="Arial" panose="020B0604020202020204" pitchFamily="34" charset="0"/>
              <a:buNone/>
              <a:defRPr sz="1400" b="0">
                <a:solidFill>
                  <a:schemeClr val="bg1"/>
                </a:solidFill>
              </a:defRPr>
            </a:lvl8pPr>
            <a:lvl9pPr marL="0" indent="0">
              <a:lnSpc>
                <a:spcPct val="100000"/>
              </a:lnSpc>
              <a:buFont typeface="Arial" panose="020B0604020202020204" pitchFamily="34" charset="0"/>
              <a:buNone/>
              <a:defRPr sz="1400" b="0">
                <a:solidFill>
                  <a:schemeClr val="bg1"/>
                </a:solidFill>
              </a:defRPr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de-DE" dirty="0"/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176C8FDC-83E3-4CFB-9FBB-CC817385F225}"/>
              </a:ext>
            </a:extLst>
          </p:cNvPr>
          <p:cNvSpPr txBox="1"/>
          <p:nvPr userDrawn="1"/>
        </p:nvSpPr>
        <p:spPr>
          <a:xfrm>
            <a:off x="551600" y="6093296"/>
            <a:ext cx="1944000" cy="269971"/>
          </a:xfrm>
          <a:prstGeom prst="rect">
            <a:avLst/>
          </a:prstGeom>
          <a:noFill/>
        </p:spPr>
        <p:txBody>
          <a:bodyPr wrap="square" lIns="0" tIns="50400" rIns="0" bIns="0" rtlCol="0">
            <a:spAutoFit/>
          </a:bodyPr>
          <a:lstStyle/>
          <a:p>
            <a:r>
              <a:rPr lang="de-DE" sz="1400" b="0" dirty="0">
                <a:solidFill>
                  <a:schemeClr val="bg1"/>
                </a:solidFill>
              </a:rPr>
              <a:t>uni-siegen.de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6867C71A-52EF-4930-886F-FF78AB0A4D61}"/>
              </a:ext>
            </a:extLst>
          </p:cNvPr>
          <p:cNvSpPr txBox="1"/>
          <p:nvPr userDrawn="1"/>
        </p:nvSpPr>
        <p:spPr>
          <a:xfrm>
            <a:off x="8904528" y="6093328"/>
            <a:ext cx="2808096" cy="288000"/>
          </a:xfrm>
          <a:prstGeom prst="rect">
            <a:avLst/>
          </a:prstGeom>
          <a:noFill/>
        </p:spPr>
        <p:txBody>
          <a:bodyPr wrap="square" lIns="0" tIns="7200" rIns="54000" bIns="0" rtlCol="0">
            <a:spAutoFit/>
          </a:bodyPr>
          <a:lstStyle/>
          <a:p>
            <a:pPr algn="r"/>
            <a:r>
              <a:rPr lang="de-DE" sz="1800" b="1" dirty="0">
                <a:solidFill>
                  <a:schemeClr val="tx1"/>
                </a:solidFill>
              </a:rPr>
              <a:t>www.uni-siegen.de</a:t>
            </a:r>
          </a:p>
        </p:txBody>
      </p:sp>
      <p:pic>
        <p:nvPicPr>
          <p:cNvPr id="15" name="Grafik 14">
            <a:extLst>
              <a:ext uri="{FF2B5EF4-FFF2-40B4-BE49-F238E27FC236}">
                <a16:creationId xmlns:a16="http://schemas.microsoft.com/office/drawing/2014/main" id="{81BC8DFC-328E-4592-A493-9FE55FA829E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07368" y="410981"/>
            <a:ext cx="2070000" cy="826248"/>
          </a:xfrm>
          <a:prstGeom prst="rect">
            <a:avLst/>
          </a:prstGeom>
        </p:spPr>
      </p:pic>
      <p:sp>
        <p:nvSpPr>
          <p:cNvPr id="20" name="Bildplatzhalter 5">
            <a:extLst>
              <a:ext uri="{FF2B5EF4-FFF2-40B4-BE49-F238E27FC236}">
                <a16:creationId xmlns:a16="http://schemas.microsoft.com/office/drawing/2014/main" id="{F9BD75A0-50EF-4746-9BE8-67AB32E9E13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440810" y="-1"/>
            <a:ext cx="7751190" cy="6858000"/>
          </a:xfrm>
          <a:custGeom>
            <a:avLst/>
            <a:gdLst>
              <a:gd name="connsiteX0" fmla="*/ 0 w 10000"/>
              <a:gd name="connsiteY0" fmla="*/ 2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10000 w 10000"/>
              <a:gd name="connsiteY3" fmla="*/ 10000 h 10000"/>
              <a:gd name="connsiteX4" fmla="*/ 0 w 10000"/>
              <a:gd name="connsiteY4" fmla="*/ 10000 h 10000"/>
              <a:gd name="connsiteX5" fmla="*/ 0 w 10000"/>
              <a:gd name="connsiteY5" fmla="*/ 2000 h 10000"/>
              <a:gd name="connsiteX0" fmla="*/ 0 w 10000"/>
              <a:gd name="connsiteY0" fmla="*/ 2000 h 10000"/>
              <a:gd name="connsiteX1" fmla="*/ 3499 w 10000"/>
              <a:gd name="connsiteY1" fmla="*/ 0 h 10000"/>
              <a:gd name="connsiteX2" fmla="*/ 10000 w 10000"/>
              <a:gd name="connsiteY2" fmla="*/ 0 h 10000"/>
              <a:gd name="connsiteX3" fmla="*/ 10000 w 10000"/>
              <a:gd name="connsiteY3" fmla="*/ 10000 h 10000"/>
              <a:gd name="connsiteX4" fmla="*/ 0 w 10000"/>
              <a:gd name="connsiteY4" fmla="*/ 10000 h 10000"/>
              <a:gd name="connsiteX5" fmla="*/ 0 w 10000"/>
              <a:gd name="connsiteY5" fmla="*/ 2000 h 10000"/>
              <a:gd name="connsiteX0" fmla="*/ 0 w 10000"/>
              <a:gd name="connsiteY0" fmla="*/ 9991 h 10000"/>
              <a:gd name="connsiteX1" fmla="*/ 3499 w 10000"/>
              <a:gd name="connsiteY1" fmla="*/ 0 h 10000"/>
              <a:gd name="connsiteX2" fmla="*/ 10000 w 10000"/>
              <a:gd name="connsiteY2" fmla="*/ 0 h 10000"/>
              <a:gd name="connsiteX3" fmla="*/ 10000 w 10000"/>
              <a:gd name="connsiteY3" fmla="*/ 10000 h 10000"/>
              <a:gd name="connsiteX4" fmla="*/ 0 w 10000"/>
              <a:gd name="connsiteY4" fmla="*/ 10000 h 10000"/>
              <a:gd name="connsiteX5" fmla="*/ 0 w 10000"/>
              <a:gd name="connsiteY5" fmla="*/ 9991 h 10000"/>
              <a:gd name="connsiteX0" fmla="*/ 0 w 10000"/>
              <a:gd name="connsiteY0" fmla="*/ 9991 h 10000"/>
              <a:gd name="connsiteX1" fmla="*/ 3481 w 10000"/>
              <a:gd name="connsiteY1" fmla="*/ 19 h 10000"/>
              <a:gd name="connsiteX2" fmla="*/ 10000 w 10000"/>
              <a:gd name="connsiteY2" fmla="*/ 0 h 10000"/>
              <a:gd name="connsiteX3" fmla="*/ 10000 w 10000"/>
              <a:gd name="connsiteY3" fmla="*/ 10000 h 10000"/>
              <a:gd name="connsiteX4" fmla="*/ 0 w 10000"/>
              <a:gd name="connsiteY4" fmla="*/ 10000 h 10000"/>
              <a:gd name="connsiteX5" fmla="*/ 0 w 10000"/>
              <a:gd name="connsiteY5" fmla="*/ 9991 h 10000"/>
              <a:gd name="connsiteX0" fmla="*/ 0 w 10000"/>
              <a:gd name="connsiteY0" fmla="*/ 9997 h 10006"/>
              <a:gd name="connsiteX1" fmla="*/ 2388 w 10000"/>
              <a:gd name="connsiteY1" fmla="*/ 0 h 10006"/>
              <a:gd name="connsiteX2" fmla="*/ 10000 w 10000"/>
              <a:gd name="connsiteY2" fmla="*/ 6 h 10006"/>
              <a:gd name="connsiteX3" fmla="*/ 10000 w 10000"/>
              <a:gd name="connsiteY3" fmla="*/ 10006 h 10006"/>
              <a:gd name="connsiteX4" fmla="*/ 0 w 10000"/>
              <a:gd name="connsiteY4" fmla="*/ 10006 h 10006"/>
              <a:gd name="connsiteX5" fmla="*/ 0 w 10000"/>
              <a:gd name="connsiteY5" fmla="*/ 9997 h 10006"/>
              <a:gd name="connsiteX0" fmla="*/ 0 w 10000"/>
              <a:gd name="connsiteY0" fmla="*/ 9997 h 10006"/>
              <a:gd name="connsiteX1" fmla="*/ 3222 w 10000"/>
              <a:gd name="connsiteY1" fmla="*/ 0 h 10006"/>
              <a:gd name="connsiteX2" fmla="*/ 10000 w 10000"/>
              <a:gd name="connsiteY2" fmla="*/ 6 h 10006"/>
              <a:gd name="connsiteX3" fmla="*/ 10000 w 10000"/>
              <a:gd name="connsiteY3" fmla="*/ 10006 h 10006"/>
              <a:gd name="connsiteX4" fmla="*/ 0 w 10000"/>
              <a:gd name="connsiteY4" fmla="*/ 10006 h 10006"/>
              <a:gd name="connsiteX5" fmla="*/ 0 w 10000"/>
              <a:gd name="connsiteY5" fmla="*/ 9997 h 100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000" h="10006">
                <a:moveTo>
                  <a:pt x="0" y="9997"/>
                </a:moveTo>
                <a:lnTo>
                  <a:pt x="3222" y="0"/>
                </a:lnTo>
                <a:lnTo>
                  <a:pt x="10000" y="6"/>
                </a:lnTo>
                <a:lnTo>
                  <a:pt x="10000" y="10006"/>
                </a:lnTo>
                <a:lnTo>
                  <a:pt x="0" y="10006"/>
                </a:lnTo>
                <a:lnTo>
                  <a:pt x="0" y="9997"/>
                </a:lnTo>
                <a:close/>
              </a:path>
            </a:pathLst>
          </a:custGeom>
        </p:spPr>
        <p:txBody>
          <a:bodyPr/>
          <a:lstStyle/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5" name="Parallelogramm 4">
            <a:extLst>
              <a:ext uri="{FF2B5EF4-FFF2-40B4-BE49-F238E27FC236}">
                <a16:creationId xmlns:a16="http://schemas.microsoft.com/office/drawing/2014/main" id="{47FD8D4E-1D46-4AE8-8F06-1952DCE10AFE}"/>
              </a:ext>
            </a:extLst>
          </p:cNvPr>
          <p:cNvSpPr/>
          <p:nvPr userDrawn="1"/>
        </p:nvSpPr>
        <p:spPr>
          <a:xfrm>
            <a:off x="2545556" y="410982"/>
            <a:ext cx="339180" cy="826248"/>
          </a:xfrm>
          <a:prstGeom prst="parallelogram">
            <a:avLst>
              <a:gd name="adj" fmla="val 88798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73636EA7-C4ED-874A-8DCA-CAC490F427C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2000" y="410981"/>
            <a:ext cx="1922245" cy="82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715557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bschlus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A480FFC-C54D-442F-AB61-6887B4C7B0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384" y="620792"/>
            <a:ext cx="9433048" cy="864000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0D05920-C6D7-4D61-AB99-D69AA5A41B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2853352"/>
            <a:ext cx="3744416" cy="3023920"/>
          </a:xfrm>
        </p:spPr>
        <p:txBody>
          <a:bodyPr tIns="7200"/>
          <a:lstStyle>
            <a:lvl1pPr marL="0" indent="0">
              <a:spcBef>
                <a:spcPts val="1200"/>
              </a:spcBef>
              <a:spcAft>
                <a:spcPts val="0"/>
              </a:spcAft>
              <a:buFont typeface="+mj-lt"/>
              <a:buNone/>
              <a:defRPr b="1">
                <a:solidFill>
                  <a:schemeClr val="bg1"/>
                </a:solidFill>
              </a:defRPr>
            </a:lvl1pPr>
            <a:lvl2pPr marL="0" indent="0">
              <a:spcBef>
                <a:spcPts val="0"/>
              </a:spcBef>
              <a:spcAft>
                <a:spcPts val="1200"/>
              </a:spcAft>
              <a:buFont typeface="+mj-lt"/>
              <a:buNone/>
              <a:defRPr b="0">
                <a:solidFill>
                  <a:schemeClr val="bg1"/>
                </a:solidFill>
              </a:defRPr>
            </a:lvl2pPr>
            <a:lvl3pPr marL="0" indent="0">
              <a:spcBef>
                <a:spcPts val="0"/>
              </a:spcBef>
              <a:spcAft>
                <a:spcPts val="0"/>
              </a:spcAft>
              <a:buFont typeface="+mj-lt"/>
              <a:buNone/>
              <a:defRPr b="0">
                <a:solidFill>
                  <a:schemeClr val="bg1"/>
                </a:solidFill>
              </a:defRPr>
            </a:lvl3pPr>
            <a:lvl4pPr marL="0" indent="0">
              <a:spcBef>
                <a:spcPts val="0"/>
              </a:spcBef>
              <a:spcAft>
                <a:spcPts val="0"/>
              </a:spcAft>
              <a:buFont typeface="+mj-lt"/>
              <a:buNone/>
              <a:defRPr b="0">
                <a:solidFill>
                  <a:schemeClr val="bg1"/>
                </a:solidFill>
              </a:defRPr>
            </a:lvl4pPr>
            <a:lvl5pPr marL="0" indent="0">
              <a:spcBef>
                <a:spcPts val="0"/>
              </a:spcBef>
              <a:spcAft>
                <a:spcPts val="0"/>
              </a:spcAft>
              <a:buFont typeface="+mj-lt"/>
              <a:buNone/>
              <a:defRPr b="0">
                <a:solidFill>
                  <a:schemeClr val="bg1"/>
                </a:solidFill>
              </a:defRPr>
            </a:lvl5pPr>
            <a:lvl6pPr marL="0" indent="0">
              <a:spcBef>
                <a:spcPts val="0"/>
              </a:spcBef>
              <a:spcAft>
                <a:spcPts val="0"/>
              </a:spcAft>
              <a:buFont typeface="+mj-lt"/>
              <a:buNone/>
              <a:defRPr b="0">
                <a:solidFill>
                  <a:schemeClr val="bg1"/>
                </a:solidFill>
              </a:defRPr>
            </a:lvl6pPr>
            <a:lvl7pPr marL="0" indent="0">
              <a:spcBef>
                <a:spcPts val="0"/>
              </a:spcBef>
              <a:spcAft>
                <a:spcPts val="0"/>
              </a:spcAft>
              <a:buFont typeface="+mj-lt"/>
              <a:buNone/>
              <a:defRPr b="0">
                <a:solidFill>
                  <a:schemeClr val="bg1"/>
                </a:solidFill>
              </a:defRPr>
            </a:lvl7pPr>
            <a:lvl8pPr marL="0" indent="0">
              <a:spcBef>
                <a:spcPts val="0"/>
              </a:spcBef>
              <a:spcAft>
                <a:spcPts val="0"/>
              </a:spcAft>
              <a:buFont typeface="+mj-lt"/>
              <a:buNone/>
              <a:defRPr b="0">
                <a:solidFill>
                  <a:schemeClr val="bg1"/>
                </a:solidFill>
              </a:defRPr>
            </a:lvl8pPr>
            <a:lvl9pPr marL="0" indent="0">
              <a:spcBef>
                <a:spcPts val="0"/>
              </a:spcBef>
              <a:spcAft>
                <a:spcPts val="0"/>
              </a:spcAft>
              <a:buFont typeface="+mj-lt"/>
              <a:buNone/>
              <a:defRPr b="0">
                <a:solidFill>
                  <a:schemeClr val="bg1"/>
                </a:solidFill>
              </a:defRPr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E9413C9-41C0-4118-88C9-422A5DE23C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95F83-D1A7-474A-9018-D90436E0FA92}" type="datetime4">
              <a:rPr lang="de-DE" smtClean="0"/>
              <a:t>9. Juni 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89B284C-D04C-476B-8F04-2A7AF1C95F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Titel der Präsentation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0CF60C3-89CB-46E0-AF81-A3E502C60B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5E1C8-C15B-4C47-AD9F-B8F50D129449}" type="slidenum">
              <a:rPr lang="de-DE" smtClean="0"/>
              <a:t>‹Nr.›</a:t>
            </a:fld>
            <a:endParaRPr lang="de-DE"/>
          </a:p>
        </p:txBody>
      </p:sp>
      <p:sp>
        <p:nvSpPr>
          <p:cNvPr id="10" name="Bildplatzhalter 5">
            <a:extLst>
              <a:ext uri="{FF2B5EF4-FFF2-40B4-BE49-F238E27FC236}">
                <a16:creationId xmlns:a16="http://schemas.microsoft.com/office/drawing/2014/main" id="{8FE7F748-7950-4987-9EF6-727D3F7657D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583832" y="0"/>
            <a:ext cx="7608168" cy="5651821"/>
          </a:xfrm>
          <a:custGeom>
            <a:avLst/>
            <a:gdLst>
              <a:gd name="connsiteX0" fmla="*/ 0 w 10000"/>
              <a:gd name="connsiteY0" fmla="*/ 2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10000 w 10000"/>
              <a:gd name="connsiteY3" fmla="*/ 10000 h 10000"/>
              <a:gd name="connsiteX4" fmla="*/ 0 w 10000"/>
              <a:gd name="connsiteY4" fmla="*/ 10000 h 10000"/>
              <a:gd name="connsiteX5" fmla="*/ 0 w 10000"/>
              <a:gd name="connsiteY5" fmla="*/ 2000 h 10000"/>
              <a:gd name="connsiteX0" fmla="*/ 0 w 10000"/>
              <a:gd name="connsiteY0" fmla="*/ 2000 h 10000"/>
              <a:gd name="connsiteX1" fmla="*/ 3499 w 10000"/>
              <a:gd name="connsiteY1" fmla="*/ 0 h 10000"/>
              <a:gd name="connsiteX2" fmla="*/ 10000 w 10000"/>
              <a:gd name="connsiteY2" fmla="*/ 0 h 10000"/>
              <a:gd name="connsiteX3" fmla="*/ 10000 w 10000"/>
              <a:gd name="connsiteY3" fmla="*/ 10000 h 10000"/>
              <a:gd name="connsiteX4" fmla="*/ 0 w 10000"/>
              <a:gd name="connsiteY4" fmla="*/ 10000 h 10000"/>
              <a:gd name="connsiteX5" fmla="*/ 0 w 10000"/>
              <a:gd name="connsiteY5" fmla="*/ 2000 h 10000"/>
              <a:gd name="connsiteX0" fmla="*/ 0 w 10000"/>
              <a:gd name="connsiteY0" fmla="*/ 9991 h 10000"/>
              <a:gd name="connsiteX1" fmla="*/ 3499 w 10000"/>
              <a:gd name="connsiteY1" fmla="*/ 0 h 10000"/>
              <a:gd name="connsiteX2" fmla="*/ 10000 w 10000"/>
              <a:gd name="connsiteY2" fmla="*/ 0 h 10000"/>
              <a:gd name="connsiteX3" fmla="*/ 10000 w 10000"/>
              <a:gd name="connsiteY3" fmla="*/ 10000 h 10000"/>
              <a:gd name="connsiteX4" fmla="*/ 0 w 10000"/>
              <a:gd name="connsiteY4" fmla="*/ 10000 h 10000"/>
              <a:gd name="connsiteX5" fmla="*/ 0 w 10000"/>
              <a:gd name="connsiteY5" fmla="*/ 9991 h 10000"/>
              <a:gd name="connsiteX0" fmla="*/ 0 w 10000"/>
              <a:gd name="connsiteY0" fmla="*/ 9991 h 10000"/>
              <a:gd name="connsiteX1" fmla="*/ 3481 w 10000"/>
              <a:gd name="connsiteY1" fmla="*/ 19 h 10000"/>
              <a:gd name="connsiteX2" fmla="*/ 10000 w 10000"/>
              <a:gd name="connsiteY2" fmla="*/ 0 h 10000"/>
              <a:gd name="connsiteX3" fmla="*/ 10000 w 10000"/>
              <a:gd name="connsiteY3" fmla="*/ 10000 h 10000"/>
              <a:gd name="connsiteX4" fmla="*/ 0 w 10000"/>
              <a:gd name="connsiteY4" fmla="*/ 10000 h 10000"/>
              <a:gd name="connsiteX5" fmla="*/ 0 w 10000"/>
              <a:gd name="connsiteY5" fmla="*/ 9991 h 10000"/>
              <a:gd name="connsiteX0" fmla="*/ 0 w 10000"/>
              <a:gd name="connsiteY0" fmla="*/ 9997 h 10006"/>
              <a:gd name="connsiteX1" fmla="*/ 2388 w 10000"/>
              <a:gd name="connsiteY1" fmla="*/ 0 h 10006"/>
              <a:gd name="connsiteX2" fmla="*/ 10000 w 10000"/>
              <a:gd name="connsiteY2" fmla="*/ 6 h 10006"/>
              <a:gd name="connsiteX3" fmla="*/ 10000 w 10000"/>
              <a:gd name="connsiteY3" fmla="*/ 10006 h 10006"/>
              <a:gd name="connsiteX4" fmla="*/ 0 w 10000"/>
              <a:gd name="connsiteY4" fmla="*/ 10006 h 10006"/>
              <a:gd name="connsiteX5" fmla="*/ 0 w 10000"/>
              <a:gd name="connsiteY5" fmla="*/ 9997 h 10006"/>
              <a:gd name="connsiteX0" fmla="*/ 0 w 10000"/>
              <a:gd name="connsiteY0" fmla="*/ 9997 h 10006"/>
              <a:gd name="connsiteX1" fmla="*/ 3222 w 10000"/>
              <a:gd name="connsiteY1" fmla="*/ 0 h 10006"/>
              <a:gd name="connsiteX2" fmla="*/ 10000 w 10000"/>
              <a:gd name="connsiteY2" fmla="*/ 6 h 10006"/>
              <a:gd name="connsiteX3" fmla="*/ 10000 w 10000"/>
              <a:gd name="connsiteY3" fmla="*/ 10006 h 10006"/>
              <a:gd name="connsiteX4" fmla="*/ 0 w 10000"/>
              <a:gd name="connsiteY4" fmla="*/ 10006 h 10006"/>
              <a:gd name="connsiteX5" fmla="*/ 0 w 10000"/>
              <a:gd name="connsiteY5" fmla="*/ 9997 h 10006"/>
              <a:gd name="connsiteX0" fmla="*/ 0 w 10000"/>
              <a:gd name="connsiteY0" fmla="*/ 9997 h 10006"/>
              <a:gd name="connsiteX1" fmla="*/ 2812 w 10000"/>
              <a:gd name="connsiteY1" fmla="*/ 0 h 10006"/>
              <a:gd name="connsiteX2" fmla="*/ 10000 w 10000"/>
              <a:gd name="connsiteY2" fmla="*/ 6 h 10006"/>
              <a:gd name="connsiteX3" fmla="*/ 10000 w 10000"/>
              <a:gd name="connsiteY3" fmla="*/ 10006 h 10006"/>
              <a:gd name="connsiteX4" fmla="*/ 0 w 10000"/>
              <a:gd name="connsiteY4" fmla="*/ 10006 h 10006"/>
              <a:gd name="connsiteX5" fmla="*/ 0 w 10000"/>
              <a:gd name="connsiteY5" fmla="*/ 9997 h 10006"/>
              <a:gd name="connsiteX0" fmla="*/ 0 w 10000"/>
              <a:gd name="connsiteY0" fmla="*/ 9984 h 10006"/>
              <a:gd name="connsiteX1" fmla="*/ 2812 w 10000"/>
              <a:gd name="connsiteY1" fmla="*/ 0 h 10006"/>
              <a:gd name="connsiteX2" fmla="*/ 10000 w 10000"/>
              <a:gd name="connsiteY2" fmla="*/ 6 h 10006"/>
              <a:gd name="connsiteX3" fmla="*/ 10000 w 10000"/>
              <a:gd name="connsiteY3" fmla="*/ 10006 h 10006"/>
              <a:gd name="connsiteX4" fmla="*/ 0 w 10000"/>
              <a:gd name="connsiteY4" fmla="*/ 10006 h 10006"/>
              <a:gd name="connsiteX5" fmla="*/ 0 w 10000"/>
              <a:gd name="connsiteY5" fmla="*/ 9984 h 10006"/>
              <a:gd name="connsiteX0" fmla="*/ 0 w 10000"/>
              <a:gd name="connsiteY0" fmla="*/ 9984 h 10006"/>
              <a:gd name="connsiteX1" fmla="*/ 2690 w 10000"/>
              <a:gd name="connsiteY1" fmla="*/ 0 h 10006"/>
              <a:gd name="connsiteX2" fmla="*/ 10000 w 10000"/>
              <a:gd name="connsiteY2" fmla="*/ 6 h 10006"/>
              <a:gd name="connsiteX3" fmla="*/ 10000 w 10000"/>
              <a:gd name="connsiteY3" fmla="*/ 10006 h 10006"/>
              <a:gd name="connsiteX4" fmla="*/ 0 w 10000"/>
              <a:gd name="connsiteY4" fmla="*/ 10006 h 10006"/>
              <a:gd name="connsiteX5" fmla="*/ 0 w 10000"/>
              <a:gd name="connsiteY5" fmla="*/ 9984 h 100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000" h="10006">
                <a:moveTo>
                  <a:pt x="0" y="9984"/>
                </a:moveTo>
                <a:lnTo>
                  <a:pt x="2690" y="0"/>
                </a:lnTo>
                <a:lnTo>
                  <a:pt x="10000" y="6"/>
                </a:lnTo>
                <a:lnTo>
                  <a:pt x="10000" y="10006"/>
                </a:lnTo>
                <a:lnTo>
                  <a:pt x="0" y="10006"/>
                </a:lnTo>
                <a:lnTo>
                  <a:pt x="0" y="9984"/>
                </a:lnTo>
                <a:close/>
              </a:path>
            </a:pathLst>
          </a:custGeom>
        </p:spPr>
        <p:txBody>
          <a:bodyPr/>
          <a:lstStyle/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14" name="Freihandform: Form 13">
            <a:extLst>
              <a:ext uri="{FF2B5EF4-FFF2-40B4-BE49-F238E27FC236}">
                <a16:creationId xmlns:a16="http://schemas.microsoft.com/office/drawing/2014/main" id="{329726A9-AE85-476A-AB5A-77255B9A733A}"/>
              </a:ext>
            </a:extLst>
          </p:cNvPr>
          <p:cNvSpPr/>
          <p:nvPr/>
        </p:nvSpPr>
        <p:spPr>
          <a:xfrm>
            <a:off x="1143" y="2528951"/>
            <a:ext cx="5632196" cy="3645027"/>
          </a:xfrm>
          <a:custGeom>
            <a:avLst/>
            <a:gdLst>
              <a:gd name="connsiteX0" fmla="*/ 0 w 5632196"/>
              <a:gd name="connsiteY0" fmla="*/ 0 h 3645027"/>
              <a:gd name="connsiteX1" fmla="*/ 0 w 5632196"/>
              <a:gd name="connsiteY1" fmla="*/ 3645027 h 3645027"/>
              <a:gd name="connsiteX2" fmla="*/ 4305554 w 5632196"/>
              <a:gd name="connsiteY2" fmla="*/ 3645027 h 3645027"/>
              <a:gd name="connsiteX3" fmla="*/ 5632196 w 5632196"/>
              <a:gd name="connsiteY3" fmla="*/ 0 h 3645027"/>
              <a:gd name="connsiteX4" fmla="*/ 0 w 5632196"/>
              <a:gd name="connsiteY4" fmla="*/ 0 h 3645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632196" h="3645027">
                <a:moveTo>
                  <a:pt x="0" y="0"/>
                </a:moveTo>
                <a:lnTo>
                  <a:pt x="0" y="3645027"/>
                </a:lnTo>
                <a:lnTo>
                  <a:pt x="4305554" y="3645027"/>
                </a:lnTo>
                <a:lnTo>
                  <a:pt x="5632196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9574380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D0C7EA7-5CC8-4E10-B557-D6243924E1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5B015681-8B15-444E-8FBD-5D48B1444C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07B40-3C74-480B-90C9-9BBE76BDA837}" type="datetime4">
              <a:rPr lang="de-DE" smtClean="0"/>
              <a:t>9. Juni 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4574EA10-3C2E-45A0-9051-AEEA7F65E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Titel der Präsentation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080D9340-224D-48C1-91F4-2FAD2D100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5E1C8-C15B-4C47-AD9F-B8F50D129449}" type="slidenum">
              <a:rPr lang="de-DE" smtClean="0"/>
              <a:t>‹Nr.›</a:t>
            </a:fld>
            <a:endParaRPr lang="de-DE"/>
          </a:p>
        </p:txBody>
      </p:sp>
      <p:sp>
        <p:nvSpPr>
          <p:cNvPr id="8" name="Textplatzhalter 8">
            <a:extLst>
              <a:ext uri="{FF2B5EF4-FFF2-40B4-BE49-F238E27FC236}">
                <a16:creationId xmlns:a16="http://schemas.microsoft.com/office/drawing/2014/main" id="{2F169917-966A-40BB-8B02-BEC2BE20AB9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2616" y="260648"/>
            <a:ext cx="11088000" cy="288000"/>
          </a:xfrm>
        </p:spPr>
        <p:txBody>
          <a:bodyPr tIns="0" bIns="7200" anchor="b" anchorCtr="0"/>
          <a:lstStyle>
            <a:lvl1pPr marL="0" indent="0">
              <a:spcBef>
                <a:spcPts val="0"/>
              </a:spcBef>
              <a:spcAft>
                <a:spcPts val="0"/>
              </a:spcAft>
              <a:buFont typeface="+mj-lt"/>
              <a:buNone/>
              <a:defRPr sz="1400" b="0" u="sng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Font typeface="+mj-lt"/>
              <a:buNone/>
              <a:defRPr sz="1400" b="0" u="none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spcAft>
                <a:spcPts val="0"/>
              </a:spcAft>
              <a:buFont typeface="+mj-lt"/>
              <a:buNone/>
              <a:defRPr sz="1400" b="0" u="none">
                <a:solidFill>
                  <a:schemeClr val="tx1"/>
                </a:solidFill>
              </a:defRPr>
            </a:lvl3pPr>
            <a:lvl4pPr marL="0" indent="0">
              <a:spcBef>
                <a:spcPts val="0"/>
              </a:spcBef>
              <a:spcAft>
                <a:spcPts val="0"/>
              </a:spcAft>
              <a:buFont typeface="+mj-lt"/>
              <a:buNone/>
              <a:defRPr sz="1400" b="0" u="none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spcAft>
                <a:spcPts val="0"/>
              </a:spcAft>
              <a:buFont typeface="+mj-lt"/>
              <a:buNone/>
              <a:defRPr sz="1400" b="0" u="none">
                <a:solidFill>
                  <a:schemeClr val="tx1"/>
                </a:solidFill>
              </a:defRPr>
            </a:lvl5pPr>
            <a:lvl6pPr marL="0" indent="0">
              <a:spcBef>
                <a:spcPts val="0"/>
              </a:spcBef>
              <a:spcAft>
                <a:spcPts val="0"/>
              </a:spcAft>
              <a:buFont typeface="+mj-lt"/>
              <a:buNone/>
              <a:defRPr sz="1400" b="0" u="none">
                <a:solidFill>
                  <a:schemeClr val="tx1"/>
                </a:solidFill>
              </a:defRPr>
            </a:lvl6pPr>
            <a:lvl7pPr marL="0" indent="0">
              <a:spcBef>
                <a:spcPts val="0"/>
              </a:spcBef>
              <a:spcAft>
                <a:spcPts val="0"/>
              </a:spcAft>
              <a:buFont typeface="+mj-lt"/>
              <a:buNone/>
              <a:defRPr sz="1400" b="0" u="none">
                <a:solidFill>
                  <a:schemeClr val="tx1"/>
                </a:solidFill>
              </a:defRPr>
            </a:lvl7pPr>
            <a:lvl8pPr marL="0" indent="0">
              <a:spcBef>
                <a:spcPts val="0"/>
              </a:spcBef>
              <a:spcAft>
                <a:spcPts val="0"/>
              </a:spcAft>
              <a:buFont typeface="+mj-lt"/>
              <a:buNone/>
              <a:defRPr sz="1400" b="0" u="none">
                <a:solidFill>
                  <a:schemeClr val="tx1"/>
                </a:solidFill>
              </a:defRPr>
            </a:lvl8pPr>
            <a:lvl9pPr marL="0" indent="0">
              <a:spcBef>
                <a:spcPts val="0"/>
              </a:spcBef>
              <a:spcAft>
                <a:spcPts val="0"/>
              </a:spcAft>
              <a:buFont typeface="+mj-lt"/>
              <a:buNone/>
              <a:defRPr sz="1400" b="0" u="none">
                <a:solidFill>
                  <a:schemeClr val="tx1"/>
                </a:solidFill>
              </a:defRPr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6934821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9C3A63FC-01BB-44FF-81CB-C1C6E59D99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F9076-0E2C-4C6D-AF26-FF2A3EBF853E}" type="datetime4">
              <a:rPr lang="de-DE" smtClean="0"/>
              <a:t>9. Juni 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25A5442C-D8D3-4CE0-870C-23E7616278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Titel der Präsentation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D25AB6A-169A-480A-BA25-ADA2A812AE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5E1C8-C15B-4C47-AD9F-B8F50D12944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857292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ihandform: Form 11">
            <a:extLst>
              <a:ext uri="{FF2B5EF4-FFF2-40B4-BE49-F238E27FC236}">
                <a16:creationId xmlns:a16="http://schemas.microsoft.com/office/drawing/2014/main" id="{F3235FC4-042F-4F1E-9123-84F5CE3FD4D8}"/>
              </a:ext>
            </a:extLst>
          </p:cNvPr>
          <p:cNvSpPr/>
          <p:nvPr userDrawn="1"/>
        </p:nvSpPr>
        <p:spPr>
          <a:xfrm>
            <a:off x="1143" y="1799970"/>
            <a:ext cx="7772146" cy="5058029"/>
          </a:xfrm>
          <a:custGeom>
            <a:avLst/>
            <a:gdLst>
              <a:gd name="connsiteX0" fmla="*/ 0 w 7772146"/>
              <a:gd name="connsiteY0" fmla="*/ 0 h 5058029"/>
              <a:gd name="connsiteX1" fmla="*/ 0 w 7772146"/>
              <a:gd name="connsiteY1" fmla="*/ 5058029 h 5058029"/>
              <a:gd name="connsiteX2" fmla="*/ 5931281 w 7772146"/>
              <a:gd name="connsiteY2" fmla="*/ 5058029 h 5058029"/>
              <a:gd name="connsiteX3" fmla="*/ 7772146 w 7772146"/>
              <a:gd name="connsiteY3" fmla="*/ 0 h 5058029"/>
              <a:gd name="connsiteX4" fmla="*/ 0 w 7772146"/>
              <a:gd name="connsiteY4" fmla="*/ 0 h 50580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72146" h="5058029">
                <a:moveTo>
                  <a:pt x="0" y="0"/>
                </a:moveTo>
                <a:lnTo>
                  <a:pt x="0" y="5058029"/>
                </a:lnTo>
                <a:lnTo>
                  <a:pt x="5931281" y="5058029"/>
                </a:lnTo>
                <a:lnTo>
                  <a:pt x="7772146" y="0"/>
                </a:lnTo>
                <a:lnTo>
                  <a:pt x="0" y="0"/>
                </a:lnTo>
                <a:close/>
              </a:path>
            </a:pathLst>
          </a:custGeom>
          <a:solidFill>
            <a:srgbClr val="EC6608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de-DE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7331B77-9E39-4467-A5A1-26D3568133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1872" y="1988840"/>
            <a:ext cx="5832000" cy="1368000"/>
          </a:xfr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400">
                <a:solidFill>
                  <a:schemeClr val="bg1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83AD5C95-7D4D-48AE-8043-4BB0A41A3D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1384" y="3645024"/>
            <a:ext cx="5544000" cy="1655762"/>
          </a:xfrm>
        </p:spPr>
        <p:txBody>
          <a:bodyPr/>
          <a:lstStyle>
            <a:lvl1pPr marL="0" indent="0" algn="l">
              <a:buNone/>
              <a:defRPr sz="20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16BD5E2-E3B3-4F91-9941-29738D96AF9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51384" y="5661248"/>
            <a:ext cx="1944000" cy="216000"/>
          </a:xfrm>
        </p:spPr>
        <p:txBody>
          <a:bodyPr tIns="0"/>
          <a:lstStyle>
            <a:lvl1pPr algn="l">
              <a:defRPr sz="1400">
                <a:solidFill>
                  <a:schemeClr val="bg1"/>
                </a:solidFill>
              </a:defRPr>
            </a:lvl1pPr>
          </a:lstStyle>
          <a:p>
            <a:fld id="{5CB6B16F-E7F7-4A2F-962E-173C46334787}" type="datetime4">
              <a:rPr lang="de-DE" smtClean="0"/>
              <a:t>9. Juni 2025</a:t>
            </a:fld>
            <a:endParaRPr lang="de-DE" dirty="0"/>
          </a:p>
        </p:txBody>
      </p:sp>
      <p:sp>
        <p:nvSpPr>
          <p:cNvPr id="10" name="Bildplatzhalter 5">
            <a:extLst>
              <a:ext uri="{FF2B5EF4-FFF2-40B4-BE49-F238E27FC236}">
                <a16:creationId xmlns:a16="http://schemas.microsoft.com/office/drawing/2014/main" id="{9AEF6772-FBE0-43F3-83D5-B7854CAEF2C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565988" y="0"/>
            <a:ext cx="5634802" cy="5336055"/>
          </a:xfrm>
          <a:custGeom>
            <a:avLst/>
            <a:gdLst>
              <a:gd name="connsiteX0" fmla="*/ 0 w 10000"/>
              <a:gd name="connsiteY0" fmla="*/ 2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10000 w 10000"/>
              <a:gd name="connsiteY3" fmla="*/ 10000 h 10000"/>
              <a:gd name="connsiteX4" fmla="*/ 0 w 10000"/>
              <a:gd name="connsiteY4" fmla="*/ 10000 h 10000"/>
              <a:gd name="connsiteX5" fmla="*/ 0 w 10000"/>
              <a:gd name="connsiteY5" fmla="*/ 2000 h 10000"/>
              <a:gd name="connsiteX0" fmla="*/ 0 w 10000"/>
              <a:gd name="connsiteY0" fmla="*/ 2000 h 10000"/>
              <a:gd name="connsiteX1" fmla="*/ 3499 w 10000"/>
              <a:gd name="connsiteY1" fmla="*/ 0 h 10000"/>
              <a:gd name="connsiteX2" fmla="*/ 10000 w 10000"/>
              <a:gd name="connsiteY2" fmla="*/ 0 h 10000"/>
              <a:gd name="connsiteX3" fmla="*/ 10000 w 10000"/>
              <a:gd name="connsiteY3" fmla="*/ 10000 h 10000"/>
              <a:gd name="connsiteX4" fmla="*/ 0 w 10000"/>
              <a:gd name="connsiteY4" fmla="*/ 10000 h 10000"/>
              <a:gd name="connsiteX5" fmla="*/ 0 w 10000"/>
              <a:gd name="connsiteY5" fmla="*/ 2000 h 10000"/>
              <a:gd name="connsiteX0" fmla="*/ 0 w 10000"/>
              <a:gd name="connsiteY0" fmla="*/ 9991 h 10000"/>
              <a:gd name="connsiteX1" fmla="*/ 3499 w 10000"/>
              <a:gd name="connsiteY1" fmla="*/ 0 h 10000"/>
              <a:gd name="connsiteX2" fmla="*/ 10000 w 10000"/>
              <a:gd name="connsiteY2" fmla="*/ 0 h 10000"/>
              <a:gd name="connsiteX3" fmla="*/ 10000 w 10000"/>
              <a:gd name="connsiteY3" fmla="*/ 10000 h 10000"/>
              <a:gd name="connsiteX4" fmla="*/ 0 w 10000"/>
              <a:gd name="connsiteY4" fmla="*/ 10000 h 10000"/>
              <a:gd name="connsiteX5" fmla="*/ 0 w 10000"/>
              <a:gd name="connsiteY5" fmla="*/ 9991 h 10000"/>
              <a:gd name="connsiteX0" fmla="*/ 0 w 10000"/>
              <a:gd name="connsiteY0" fmla="*/ 9991 h 10000"/>
              <a:gd name="connsiteX1" fmla="*/ 3481 w 10000"/>
              <a:gd name="connsiteY1" fmla="*/ 19 h 10000"/>
              <a:gd name="connsiteX2" fmla="*/ 10000 w 10000"/>
              <a:gd name="connsiteY2" fmla="*/ 0 h 10000"/>
              <a:gd name="connsiteX3" fmla="*/ 10000 w 10000"/>
              <a:gd name="connsiteY3" fmla="*/ 10000 h 10000"/>
              <a:gd name="connsiteX4" fmla="*/ 0 w 10000"/>
              <a:gd name="connsiteY4" fmla="*/ 10000 h 10000"/>
              <a:gd name="connsiteX5" fmla="*/ 0 w 10000"/>
              <a:gd name="connsiteY5" fmla="*/ 9991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000" h="10000">
                <a:moveTo>
                  <a:pt x="0" y="9991"/>
                </a:moveTo>
                <a:lnTo>
                  <a:pt x="3481" y="19"/>
                </a:lnTo>
                <a:lnTo>
                  <a:pt x="10000" y="0"/>
                </a:lnTo>
                <a:lnTo>
                  <a:pt x="10000" y="10000"/>
                </a:lnTo>
                <a:lnTo>
                  <a:pt x="0" y="10000"/>
                </a:lnTo>
                <a:lnTo>
                  <a:pt x="0" y="9991"/>
                </a:lnTo>
                <a:close/>
              </a:path>
            </a:pathLst>
          </a:custGeom>
        </p:spPr>
        <p:txBody>
          <a:bodyPr/>
          <a:lstStyle/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23B92C5C-CBF0-4159-9D58-74DBE0EA8EB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384" y="5373216"/>
            <a:ext cx="2735262" cy="288000"/>
          </a:xfrm>
        </p:spPr>
        <p:txBody>
          <a:bodyPr lIns="0" tIns="36000" rIns="0" bIns="36000"/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400" b="0">
                <a:solidFill>
                  <a:schemeClr val="bg1"/>
                </a:solidFill>
              </a:defRPr>
            </a:lvl1pPr>
            <a:lvl2pPr marL="0" indent="0">
              <a:lnSpc>
                <a:spcPct val="100000"/>
              </a:lnSpc>
              <a:buFont typeface="Arial" panose="020B0604020202020204" pitchFamily="34" charset="0"/>
              <a:buNone/>
              <a:defRPr sz="1400" b="0">
                <a:solidFill>
                  <a:schemeClr val="bg1"/>
                </a:solidFill>
              </a:defRPr>
            </a:lvl2pPr>
            <a:lvl3pPr marL="0" indent="0">
              <a:lnSpc>
                <a:spcPct val="100000"/>
              </a:lnSpc>
              <a:buFont typeface="Arial" panose="020B0604020202020204" pitchFamily="34" charset="0"/>
              <a:buNone/>
              <a:defRPr sz="1400" b="0">
                <a:solidFill>
                  <a:schemeClr val="bg1"/>
                </a:solidFill>
              </a:defRPr>
            </a:lvl3pPr>
            <a:lvl4pPr marL="0" indent="0">
              <a:lnSpc>
                <a:spcPct val="100000"/>
              </a:lnSpc>
              <a:buFont typeface="Arial" panose="020B0604020202020204" pitchFamily="34" charset="0"/>
              <a:buNone/>
              <a:defRPr sz="1400" b="0">
                <a:solidFill>
                  <a:schemeClr val="bg1"/>
                </a:solidFill>
              </a:defRPr>
            </a:lvl4pPr>
            <a:lvl5pPr marL="0" indent="0">
              <a:lnSpc>
                <a:spcPct val="100000"/>
              </a:lnSpc>
              <a:buFont typeface="Arial" panose="020B0604020202020204" pitchFamily="34" charset="0"/>
              <a:buNone/>
              <a:defRPr sz="1400" b="0">
                <a:solidFill>
                  <a:schemeClr val="bg1"/>
                </a:solidFill>
              </a:defRPr>
            </a:lvl5pPr>
            <a:lvl6pPr marL="0" indent="0">
              <a:lnSpc>
                <a:spcPct val="100000"/>
              </a:lnSpc>
              <a:buFont typeface="Arial" panose="020B0604020202020204" pitchFamily="34" charset="0"/>
              <a:buNone/>
              <a:defRPr sz="1400" b="0">
                <a:solidFill>
                  <a:schemeClr val="bg1"/>
                </a:solidFill>
              </a:defRPr>
            </a:lvl6pPr>
            <a:lvl7pPr marL="0" indent="0">
              <a:lnSpc>
                <a:spcPct val="100000"/>
              </a:lnSpc>
              <a:buFont typeface="Arial" panose="020B0604020202020204" pitchFamily="34" charset="0"/>
              <a:buNone/>
              <a:defRPr sz="1400" b="0">
                <a:solidFill>
                  <a:schemeClr val="bg1"/>
                </a:solidFill>
              </a:defRPr>
            </a:lvl7pPr>
            <a:lvl8pPr marL="0" indent="0">
              <a:lnSpc>
                <a:spcPct val="100000"/>
              </a:lnSpc>
              <a:buFont typeface="Arial" panose="020B0604020202020204" pitchFamily="34" charset="0"/>
              <a:buNone/>
              <a:defRPr sz="1400" b="0">
                <a:solidFill>
                  <a:schemeClr val="bg1"/>
                </a:solidFill>
              </a:defRPr>
            </a:lvl8pPr>
            <a:lvl9pPr marL="0" indent="0">
              <a:lnSpc>
                <a:spcPct val="100000"/>
              </a:lnSpc>
              <a:buFont typeface="Arial" panose="020B0604020202020204" pitchFamily="34" charset="0"/>
              <a:buNone/>
              <a:defRPr sz="1400" b="0">
                <a:solidFill>
                  <a:schemeClr val="bg1"/>
                </a:solidFill>
              </a:defRPr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de-DE" dirty="0"/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176C8FDC-83E3-4CFB-9FBB-CC817385F225}"/>
              </a:ext>
            </a:extLst>
          </p:cNvPr>
          <p:cNvSpPr txBox="1"/>
          <p:nvPr userDrawn="1"/>
        </p:nvSpPr>
        <p:spPr>
          <a:xfrm>
            <a:off x="551600" y="6093296"/>
            <a:ext cx="1944000" cy="269971"/>
          </a:xfrm>
          <a:prstGeom prst="rect">
            <a:avLst/>
          </a:prstGeom>
          <a:noFill/>
        </p:spPr>
        <p:txBody>
          <a:bodyPr wrap="square" lIns="0" tIns="50400" rIns="0" bIns="0" rtlCol="0">
            <a:spAutoFit/>
          </a:bodyPr>
          <a:lstStyle/>
          <a:p>
            <a:r>
              <a:rPr lang="de-DE" sz="1400" b="0" dirty="0">
                <a:solidFill>
                  <a:schemeClr val="bg1"/>
                </a:solidFill>
              </a:rPr>
              <a:t>uni-siegen.de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6867C71A-52EF-4930-886F-FF78AB0A4D61}"/>
              </a:ext>
            </a:extLst>
          </p:cNvPr>
          <p:cNvSpPr txBox="1"/>
          <p:nvPr userDrawn="1"/>
        </p:nvSpPr>
        <p:spPr>
          <a:xfrm>
            <a:off x="8904528" y="6093328"/>
            <a:ext cx="2808096" cy="288000"/>
          </a:xfrm>
          <a:prstGeom prst="rect">
            <a:avLst/>
          </a:prstGeom>
          <a:noFill/>
        </p:spPr>
        <p:txBody>
          <a:bodyPr wrap="square" lIns="0" tIns="7200" rIns="54000" bIns="0" rtlCol="0">
            <a:spAutoFit/>
          </a:bodyPr>
          <a:lstStyle/>
          <a:p>
            <a:pPr algn="r"/>
            <a:r>
              <a:rPr lang="de-DE" sz="1800" b="1" dirty="0">
                <a:solidFill>
                  <a:schemeClr val="accent6"/>
                </a:solidFill>
              </a:rPr>
              <a:t>www.uni-siegen.de</a:t>
            </a:r>
          </a:p>
        </p:txBody>
      </p:sp>
      <p:pic>
        <p:nvPicPr>
          <p:cNvPr id="16" name="Grafik 15">
            <a:extLst>
              <a:ext uri="{FF2B5EF4-FFF2-40B4-BE49-F238E27FC236}">
                <a16:creationId xmlns:a16="http://schemas.microsoft.com/office/drawing/2014/main" id="{DF16CAD2-C6A9-4BDA-8A63-78EB651090F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07368" y="410981"/>
            <a:ext cx="2070000" cy="826248"/>
          </a:xfrm>
          <a:prstGeom prst="rect">
            <a:avLst/>
          </a:prstGeom>
        </p:spPr>
      </p:pic>
      <p:sp>
        <p:nvSpPr>
          <p:cNvPr id="5" name="Parallelogramm 4">
            <a:extLst>
              <a:ext uri="{FF2B5EF4-FFF2-40B4-BE49-F238E27FC236}">
                <a16:creationId xmlns:a16="http://schemas.microsoft.com/office/drawing/2014/main" id="{8443D55D-6E4B-4E61-8FFA-D4707884F1A4}"/>
              </a:ext>
            </a:extLst>
          </p:cNvPr>
          <p:cNvSpPr/>
          <p:nvPr userDrawn="1"/>
        </p:nvSpPr>
        <p:spPr>
          <a:xfrm>
            <a:off x="2545556" y="410982"/>
            <a:ext cx="339180" cy="826248"/>
          </a:xfrm>
          <a:prstGeom prst="parallelogram">
            <a:avLst>
              <a:gd name="adj" fmla="val 88798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4" name="Grafik 13">
            <a:extLst>
              <a:ext uri="{FF2B5EF4-FFF2-40B4-BE49-F238E27FC236}">
                <a16:creationId xmlns:a16="http://schemas.microsoft.com/office/drawing/2014/main" id="{BADB9333-B94A-8342-A136-3473248D2C7C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2000" y="410981"/>
            <a:ext cx="1922245" cy="82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5079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Bildplatzhalter 29">
            <a:extLst>
              <a:ext uri="{FF2B5EF4-FFF2-40B4-BE49-F238E27FC236}">
                <a16:creationId xmlns:a16="http://schemas.microsoft.com/office/drawing/2014/main" id="{366C48F0-18AD-4901-ACFD-4959DB204F2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3525624"/>
            <a:ext cx="12200790" cy="3332375"/>
          </a:xfrm>
          <a:custGeom>
            <a:avLst/>
            <a:gdLst>
              <a:gd name="connsiteX0" fmla="*/ 2089 w 12200790"/>
              <a:gd name="connsiteY0" fmla="*/ 3956 h 3332375"/>
              <a:gd name="connsiteX1" fmla="*/ 2089 w 12200790"/>
              <a:gd name="connsiteY1" fmla="*/ 4210 h 3332375"/>
              <a:gd name="connsiteX2" fmla="*/ 2089 w 12200790"/>
              <a:gd name="connsiteY2" fmla="*/ 1263923 h 3332375"/>
              <a:gd name="connsiteX3" fmla="*/ 4506272 w 12200790"/>
              <a:gd name="connsiteY3" fmla="*/ 1263923 h 3332375"/>
              <a:gd name="connsiteX4" fmla="*/ 4964868 w 12200790"/>
              <a:gd name="connsiteY4" fmla="*/ 3956 h 3332375"/>
              <a:gd name="connsiteX5" fmla="*/ 0 w 12200790"/>
              <a:gd name="connsiteY5" fmla="*/ 0 h 3332375"/>
              <a:gd name="connsiteX6" fmla="*/ 12200790 w 12200790"/>
              <a:gd name="connsiteY6" fmla="*/ 0 h 3332375"/>
              <a:gd name="connsiteX7" fmla="*/ 12200790 w 12200790"/>
              <a:gd name="connsiteY7" fmla="*/ 3332375 h 3332375"/>
              <a:gd name="connsiteX8" fmla="*/ 0 w 12200790"/>
              <a:gd name="connsiteY8" fmla="*/ 3332375 h 3332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200790" h="3332375">
                <a:moveTo>
                  <a:pt x="2089" y="3956"/>
                </a:moveTo>
                <a:lnTo>
                  <a:pt x="2089" y="4210"/>
                </a:lnTo>
                <a:lnTo>
                  <a:pt x="2089" y="1263923"/>
                </a:lnTo>
                <a:lnTo>
                  <a:pt x="4506272" y="1263923"/>
                </a:lnTo>
                <a:lnTo>
                  <a:pt x="4964868" y="3956"/>
                </a:lnTo>
                <a:close/>
                <a:moveTo>
                  <a:pt x="0" y="0"/>
                </a:moveTo>
                <a:lnTo>
                  <a:pt x="12200790" y="0"/>
                </a:lnTo>
                <a:lnTo>
                  <a:pt x="12200790" y="3332375"/>
                </a:lnTo>
                <a:lnTo>
                  <a:pt x="0" y="3332375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de-DE"/>
              <a:t>Bild durch Klicken auf Symbol hinzufügen</a:t>
            </a:r>
            <a:endParaRPr lang="de-DE" dirty="0"/>
          </a:p>
        </p:txBody>
      </p:sp>
      <p:grpSp>
        <p:nvGrpSpPr>
          <p:cNvPr id="5" name="Gruppieren 4">
            <a:extLst>
              <a:ext uri="{FF2B5EF4-FFF2-40B4-BE49-F238E27FC236}">
                <a16:creationId xmlns:a16="http://schemas.microsoft.com/office/drawing/2014/main" id="{6EE8D75E-CDB6-4653-B9AE-7D324982960B}"/>
              </a:ext>
            </a:extLst>
          </p:cNvPr>
          <p:cNvGrpSpPr/>
          <p:nvPr userDrawn="1"/>
        </p:nvGrpSpPr>
        <p:grpSpPr>
          <a:xfrm>
            <a:off x="1143" y="1799970"/>
            <a:ext cx="12193142" cy="2988056"/>
            <a:chOff x="1143" y="1799970"/>
            <a:chExt cx="12193142" cy="2988056"/>
          </a:xfrm>
        </p:grpSpPr>
        <p:sp>
          <p:nvSpPr>
            <p:cNvPr id="19" name="Freihandform: Form 18">
              <a:extLst>
                <a:ext uri="{FF2B5EF4-FFF2-40B4-BE49-F238E27FC236}">
                  <a16:creationId xmlns:a16="http://schemas.microsoft.com/office/drawing/2014/main" id="{B7077F29-90D2-4856-AC0B-18C2BCF2A466}"/>
                </a:ext>
              </a:extLst>
            </p:cNvPr>
            <p:cNvSpPr/>
            <p:nvPr/>
          </p:nvSpPr>
          <p:spPr>
            <a:xfrm>
              <a:off x="1143" y="1799970"/>
              <a:ext cx="8394064" cy="1656080"/>
            </a:xfrm>
            <a:custGeom>
              <a:avLst/>
              <a:gdLst>
                <a:gd name="connsiteX0" fmla="*/ 7791323 w 8394064"/>
                <a:gd name="connsiteY0" fmla="*/ 0 h 1656080"/>
                <a:gd name="connsiteX1" fmla="*/ 0 w 8394064"/>
                <a:gd name="connsiteY1" fmla="*/ 0 h 1656080"/>
                <a:gd name="connsiteX2" fmla="*/ 0 w 8394064"/>
                <a:gd name="connsiteY2" fmla="*/ 1655064 h 1656080"/>
                <a:gd name="connsiteX3" fmla="*/ 254 w 8394064"/>
                <a:gd name="connsiteY3" fmla="*/ 1656080 h 1656080"/>
                <a:gd name="connsiteX4" fmla="*/ 8394065 w 8394064"/>
                <a:gd name="connsiteY4" fmla="*/ 1656080 h 1656080"/>
                <a:gd name="connsiteX5" fmla="*/ 7791323 w 8394064"/>
                <a:gd name="connsiteY5" fmla="*/ 0 h 1656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394064" h="1656080">
                  <a:moveTo>
                    <a:pt x="7791323" y="0"/>
                  </a:moveTo>
                  <a:lnTo>
                    <a:pt x="0" y="0"/>
                  </a:lnTo>
                  <a:lnTo>
                    <a:pt x="0" y="1655064"/>
                  </a:lnTo>
                  <a:lnTo>
                    <a:pt x="254" y="1656080"/>
                  </a:lnTo>
                  <a:lnTo>
                    <a:pt x="8394065" y="1656080"/>
                  </a:lnTo>
                  <a:lnTo>
                    <a:pt x="7791323" y="0"/>
                  </a:lnTo>
                  <a:close/>
                </a:path>
              </a:pathLst>
            </a:custGeom>
            <a:solidFill>
              <a:schemeClr val="accent2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20" name="Freihandform: Form 19">
              <a:extLst>
                <a:ext uri="{FF2B5EF4-FFF2-40B4-BE49-F238E27FC236}">
                  <a16:creationId xmlns:a16="http://schemas.microsoft.com/office/drawing/2014/main" id="{A4260301-D0DA-4666-BE90-9F1A296B1B81}"/>
                </a:ext>
              </a:extLst>
            </p:cNvPr>
            <p:cNvSpPr/>
            <p:nvPr userDrawn="1"/>
          </p:nvSpPr>
          <p:spPr>
            <a:xfrm>
              <a:off x="1143" y="3528059"/>
              <a:ext cx="4962778" cy="1259967"/>
            </a:xfrm>
            <a:custGeom>
              <a:avLst/>
              <a:gdLst>
                <a:gd name="connsiteX0" fmla="*/ 0 w 4962778"/>
                <a:gd name="connsiteY0" fmla="*/ 0 h 1259967"/>
                <a:gd name="connsiteX1" fmla="*/ 0 w 4962778"/>
                <a:gd name="connsiteY1" fmla="*/ 254 h 1259967"/>
                <a:gd name="connsiteX2" fmla="*/ 0 w 4962778"/>
                <a:gd name="connsiteY2" fmla="*/ 1259967 h 1259967"/>
                <a:gd name="connsiteX3" fmla="*/ 4504182 w 4962778"/>
                <a:gd name="connsiteY3" fmla="*/ 1259967 h 1259967"/>
                <a:gd name="connsiteX4" fmla="*/ 4962779 w 4962778"/>
                <a:gd name="connsiteY4" fmla="*/ 0 h 1259967"/>
                <a:gd name="connsiteX5" fmla="*/ 0 w 4962778"/>
                <a:gd name="connsiteY5" fmla="*/ 0 h 12599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962778" h="1259967">
                  <a:moveTo>
                    <a:pt x="0" y="0"/>
                  </a:moveTo>
                  <a:lnTo>
                    <a:pt x="0" y="254"/>
                  </a:lnTo>
                  <a:lnTo>
                    <a:pt x="0" y="1259967"/>
                  </a:lnTo>
                  <a:lnTo>
                    <a:pt x="4504182" y="1259967"/>
                  </a:lnTo>
                  <a:lnTo>
                    <a:pt x="496277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21" name="Freihandform: Form 20">
              <a:extLst>
                <a:ext uri="{FF2B5EF4-FFF2-40B4-BE49-F238E27FC236}">
                  <a16:creationId xmlns:a16="http://schemas.microsoft.com/office/drawing/2014/main" id="{EB664266-A3D1-42B6-AF62-5163DEE7328E}"/>
                </a:ext>
              </a:extLst>
            </p:cNvPr>
            <p:cNvSpPr/>
            <p:nvPr/>
          </p:nvSpPr>
          <p:spPr>
            <a:xfrm>
              <a:off x="8196326" y="2700020"/>
              <a:ext cx="3997959" cy="756030"/>
            </a:xfrm>
            <a:custGeom>
              <a:avLst/>
              <a:gdLst>
                <a:gd name="connsiteX0" fmla="*/ 3997960 w 3997959"/>
                <a:gd name="connsiteY0" fmla="*/ 0 h 756030"/>
                <a:gd name="connsiteX1" fmla="*/ 0 w 3997959"/>
                <a:gd name="connsiteY1" fmla="*/ 0 h 756030"/>
                <a:gd name="connsiteX2" fmla="*/ 275209 w 3997959"/>
                <a:gd name="connsiteY2" fmla="*/ 756031 h 756030"/>
                <a:gd name="connsiteX3" fmla="*/ 3997960 w 3997959"/>
                <a:gd name="connsiteY3" fmla="*/ 756031 h 756030"/>
                <a:gd name="connsiteX4" fmla="*/ 3997960 w 3997959"/>
                <a:gd name="connsiteY4" fmla="*/ 0 h 7560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97959" h="756030">
                  <a:moveTo>
                    <a:pt x="3997960" y="0"/>
                  </a:moveTo>
                  <a:lnTo>
                    <a:pt x="0" y="0"/>
                  </a:lnTo>
                  <a:lnTo>
                    <a:pt x="275209" y="756031"/>
                  </a:lnTo>
                  <a:lnTo>
                    <a:pt x="3997960" y="756031"/>
                  </a:lnTo>
                  <a:lnTo>
                    <a:pt x="3997960" y="0"/>
                  </a:lnTo>
                  <a:close/>
                </a:path>
              </a:pathLst>
            </a:custGeom>
            <a:solidFill>
              <a:schemeClr val="accent6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</p:grpSp>
      <p:sp>
        <p:nvSpPr>
          <p:cNvPr id="2" name="Titel 1">
            <a:extLst>
              <a:ext uri="{FF2B5EF4-FFF2-40B4-BE49-F238E27FC236}">
                <a16:creationId xmlns:a16="http://schemas.microsoft.com/office/drawing/2014/main" id="{D7331B77-9E39-4467-A5A1-26D356813330}"/>
              </a:ext>
            </a:extLst>
          </p:cNvPr>
          <p:cNvSpPr>
            <a:spLocks noGrp="1"/>
          </p:cNvSpPr>
          <p:nvPr userDrawn="1">
            <p:ph type="ctrTitle"/>
          </p:nvPr>
        </p:nvSpPr>
        <p:spPr>
          <a:xfrm>
            <a:off x="561872" y="2061000"/>
            <a:ext cx="5832000" cy="1152000"/>
          </a:xfrm>
        </p:spPr>
        <p:txBody>
          <a:bodyPr anchor="t" anchorCtr="0">
            <a:normAutofit/>
          </a:bodyPr>
          <a:lstStyle>
            <a:lvl1pPr algn="l">
              <a:lnSpc>
                <a:spcPct val="100000"/>
              </a:lnSpc>
              <a:defRPr sz="3600">
                <a:solidFill>
                  <a:schemeClr val="bg1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16BD5E2-E3B3-4F91-9941-29738D96AF93}"/>
              </a:ext>
            </a:extLst>
          </p:cNvPr>
          <p:cNvSpPr>
            <a:spLocks noGrp="1"/>
          </p:cNvSpPr>
          <p:nvPr userDrawn="1">
            <p:ph type="dt" sz="half" idx="10"/>
          </p:nvPr>
        </p:nvSpPr>
        <p:spPr>
          <a:xfrm>
            <a:off x="551384" y="4149080"/>
            <a:ext cx="2592288" cy="288000"/>
          </a:xfrm>
        </p:spPr>
        <p:txBody>
          <a:bodyPr tIns="28800"/>
          <a:lstStyle>
            <a:lvl1pPr algn="l">
              <a:defRPr sz="1800" b="1">
                <a:solidFill>
                  <a:schemeClr val="bg1"/>
                </a:solidFill>
              </a:defRPr>
            </a:lvl1pPr>
          </a:lstStyle>
          <a:p>
            <a:fld id="{3A2A1C9B-6105-4AF0-A69A-819419A5CD9E}" type="datetime4">
              <a:rPr lang="de-DE" smtClean="0"/>
              <a:t>9. Juni 2025</a:t>
            </a:fld>
            <a:endParaRPr lang="de-DE" dirty="0"/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23B92C5C-CBF0-4159-9D58-74DBE0EA8EB8}"/>
              </a:ext>
            </a:extLst>
          </p:cNvPr>
          <p:cNvSpPr>
            <a:spLocks noGrp="1"/>
          </p:cNvSpPr>
          <p:nvPr userDrawn="1">
            <p:ph type="body" sz="quarter" idx="14"/>
          </p:nvPr>
        </p:nvSpPr>
        <p:spPr>
          <a:xfrm>
            <a:off x="551704" y="3860224"/>
            <a:ext cx="2880000" cy="288000"/>
          </a:xfrm>
        </p:spPr>
        <p:txBody>
          <a:bodyPr lIns="0" tIns="0" rIns="0" bIns="36000"/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800" b="1">
                <a:solidFill>
                  <a:schemeClr val="bg1"/>
                </a:solidFill>
              </a:defRPr>
            </a:lvl1pPr>
            <a:lvl2pPr marL="0" indent="0">
              <a:lnSpc>
                <a:spcPct val="100000"/>
              </a:lnSpc>
              <a:buFont typeface="Arial" panose="020B0604020202020204" pitchFamily="34" charset="0"/>
              <a:buNone/>
              <a:defRPr sz="1400" b="0">
                <a:solidFill>
                  <a:schemeClr val="bg1"/>
                </a:solidFill>
              </a:defRPr>
            </a:lvl2pPr>
            <a:lvl3pPr marL="0" indent="0">
              <a:lnSpc>
                <a:spcPct val="100000"/>
              </a:lnSpc>
              <a:buFont typeface="Arial" panose="020B0604020202020204" pitchFamily="34" charset="0"/>
              <a:buNone/>
              <a:defRPr sz="1400" b="0">
                <a:solidFill>
                  <a:schemeClr val="bg1"/>
                </a:solidFill>
              </a:defRPr>
            </a:lvl3pPr>
            <a:lvl4pPr marL="0" indent="0">
              <a:lnSpc>
                <a:spcPct val="100000"/>
              </a:lnSpc>
              <a:buFont typeface="Arial" panose="020B0604020202020204" pitchFamily="34" charset="0"/>
              <a:buNone/>
              <a:defRPr sz="1400" b="0">
                <a:solidFill>
                  <a:schemeClr val="bg1"/>
                </a:solidFill>
              </a:defRPr>
            </a:lvl4pPr>
            <a:lvl5pPr marL="0" indent="0">
              <a:lnSpc>
                <a:spcPct val="100000"/>
              </a:lnSpc>
              <a:buFont typeface="Arial" panose="020B0604020202020204" pitchFamily="34" charset="0"/>
              <a:buNone/>
              <a:defRPr sz="1400" b="0">
                <a:solidFill>
                  <a:schemeClr val="bg1"/>
                </a:solidFill>
              </a:defRPr>
            </a:lvl5pPr>
            <a:lvl6pPr marL="0" indent="0">
              <a:lnSpc>
                <a:spcPct val="100000"/>
              </a:lnSpc>
              <a:buFont typeface="Arial" panose="020B0604020202020204" pitchFamily="34" charset="0"/>
              <a:buNone/>
              <a:defRPr sz="1400" b="0">
                <a:solidFill>
                  <a:schemeClr val="bg1"/>
                </a:solidFill>
              </a:defRPr>
            </a:lvl6pPr>
            <a:lvl7pPr marL="0" indent="0">
              <a:lnSpc>
                <a:spcPct val="100000"/>
              </a:lnSpc>
              <a:buFont typeface="Arial" panose="020B0604020202020204" pitchFamily="34" charset="0"/>
              <a:buNone/>
              <a:defRPr sz="1400" b="0">
                <a:solidFill>
                  <a:schemeClr val="bg1"/>
                </a:solidFill>
              </a:defRPr>
            </a:lvl7pPr>
            <a:lvl8pPr marL="0" indent="0">
              <a:lnSpc>
                <a:spcPct val="100000"/>
              </a:lnSpc>
              <a:buFont typeface="Arial" panose="020B0604020202020204" pitchFamily="34" charset="0"/>
              <a:buNone/>
              <a:defRPr sz="1400" b="0">
                <a:solidFill>
                  <a:schemeClr val="bg1"/>
                </a:solidFill>
              </a:defRPr>
            </a:lvl8pPr>
            <a:lvl9pPr marL="0" indent="0">
              <a:lnSpc>
                <a:spcPct val="100000"/>
              </a:lnSpc>
              <a:buFont typeface="Arial" panose="020B0604020202020204" pitchFamily="34" charset="0"/>
              <a:buNone/>
              <a:defRPr sz="1400" b="0">
                <a:solidFill>
                  <a:schemeClr val="bg1"/>
                </a:solidFill>
              </a:defRPr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de-DE" dirty="0"/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176C8FDC-83E3-4CFB-9FBB-CC817385F225}"/>
              </a:ext>
            </a:extLst>
          </p:cNvPr>
          <p:cNvSpPr txBox="1"/>
          <p:nvPr userDrawn="1"/>
        </p:nvSpPr>
        <p:spPr>
          <a:xfrm>
            <a:off x="551600" y="6093296"/>
            <a:ext cx="1944000" cy="269971"/>
          </a:xfrm>
          <a:prstGeom prst="rect">
            <a:avLst/>
          </a:prstGeom>
          <a:noFill/>
        </p:spPr>
        <p:txBody>
          <a:bodyPr wrap="square" lIns="0" tIns="50400" rIns="0" bIns="0" rtlCol="0">
            <a:spAutoFit/>
          </a:bodyPr>
          <a:lstStyle/>
          <a:p>
            <a:r>
              <a:rPr lang="de-DE" sz="1400" b="0" dirty="0">
                <a:solidFill>
                  <a:schemeClr val="bg1"/>
                </a:solidFill>
              </a:rPr>
              <a:t>uni-siegen.de</a:t>
            </a:r>
          </a:p>
        </p:txBody>
      </p:sp>
      <p:pic>
        <p:nvPicPr>
          <p:cNvPr id="16" name="Grafik 15">
            <a:extLst>
              <a:ext uri="{FF2B5EF4-FFF2-40B4-BE49-F238E27FC236}">
                <a16:creationId xmlns:a16="http://schemas.microsoft.com/office/drawing/2014/main" id="{DF16CAD2-C6A9-4BDA-8A63-78EB651090F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07368" y="410981"/>
            <a:ext cx="2070000" cy="826248"/>
          </a:xfrm>
          <a:prstGeom prst="rect">
            <a:avLst/>
          </a:prstGeom>
        </p:spPr>
      </p:pic>
      <p:sp>
        <p:nvSpPr>
          <p:cNvPr id="14" name="Textfeld 13">
            <a:extLst>
              <a:ext uri="{FF2B5EF4-FFF2-40B4-BE49-F238E27FC236}">
                <a16:creationId xmlns:a16="http://schemas.microsoft.com/office/drawing/2014/main" id="{3550EBE3-0EAF-4040-B318-81F139A68E0D}"/>
              </a:ext>
            </a:extLst>
          </p:cNvPr>
          <p:cNvSpPr txBox="1"/>
          <p:nvPr userDrawn="1"/>
        </p:nvSpPr>
        <p:spPr>
          <a:xfrm>
            <a:off x="8832304" y="2924976"/>
            <a:ext cx="1944000" cy="288000"/>
          </a:xfrm>
          <a:prstGeom prst="rect">
            <a:avLst/>
          </a:prstGeom>
          <a:noFill/>
        </p:spPr>
        <p:txBody>
          <a:bodyPr wrap="square" lIns="14400" tIns="10800" rIns="0" bIns="0" rtlCol="0">
            <a:spAutoFit/>
          </a:bodyPr>
          <a:lstStyle/>
          <a:p>
            <a:r>
              <a:rPr lang="de-DE" sz="1800" b="1" dirty="0">
                <a:solidFill>
                  <a:schemeClr val="bg1"/>
                </a:solidFill>
              </a:rPr>
              <a:t>uni-siegen.de</a:t>
            </a:r>
          </a:p>
        </p:txBody>
      </p:sp>
      <p:sp>
        <p:nvSpPr>
          <p:cNvPr id="3" name="Parallelogramm 2">
            <a:extLst>
              <a:ext uri="{FF2B5EF4-FFF2-40B4-BE49-F238E27FC236}">
                <a16:creationId xmlns:a16="http://schemas.microsoft.com/office/drawing/2014/main" id="{3F307598-9184-42AD-95C5-B30CE9F0F16D}"/>
              </a:ext>
            </a:extLst>
          </p:cNvPr>
          <p:cNvSpPr/>
          <p:nvPr userDrawn="1"/>
        </p:nvSpPr>
        <p:spPr>
          <a:xfrm>
            <a:off x="2545556" y="410982"/>
            <a:ext cx="339180" cy="826248"/>
          </a:xfrm>
          <a:prstGeom prst="parallelogram">
            <a:avLst>
              <a:gd name="adj" fmla="val 88798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5" name="Grafik 14">
            <a:extLst>
              <a:ext uri="{FF2B5EF4-FFF2-40B4-BE49-F238E27FC236}">
                <a16:creationId xmlns:a16="http://schemas.microsoft.com/office/drawing/2014/main" id="{BB562D60-6D8A-1141-9BC7-C73EF886BA2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2000" y="410981"/>
            <a:ext cx="1922245" cy="82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6945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7331B77-9E39-4467-A5A1-26D3568133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1872" y="1988840"/>
            <a:ext cx="5832000" cy="1368000"/>
          </a:xfr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400">
                <a:solidFill>
                  <a:schemeClr val="bg1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83AD5C95-7D4D-48AE-8043-4BB0A41A3D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1384" y="3645024"/>
            <a:ext cx="5544000" cy="1655762"/>
          </a:xfrm>
        </p:spPr>
        <p:txBody>
          <a:bodyPr/>
          <a:lstStyle>
            <a:lvl1pPr marL="0" indent="0" algn="l">
              <a:buNone/>
              <a:defRPr sz="20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16BD5E2-E3B3-4F91-9941-29738D96AF9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51384" y="6021312"/>
            <a:ext cx="1944000" cy="216000"/>
          </a:xfrm>
        </p:spPr>
        <p:txBody>
          <a:bodyPr tIns="0"/>
          <a:lstStyle>
            <a:lvl1pPr algn="l">
              <a:defRPr sz="1400">
                <a:solidFill>
                  <a:schemeClr val="bg1"/>
                </a:solidFill>
              </a:defRPr>
            </a:lvl1pPr>
          </a:lstStyle>
          <a:p>
            <a:fld id="{F7129713-2D11-4C7F-809F-786C1C71B94D}" type="datetime4">
              <a:rPr lang="de-DE" smtClean="0"/>
              <a:t>9. Juni 2025</a:t>
            </a:fld>
            <a:endParaRPr lang="de-DE" dirty="0"/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23B92C5C-CBF0-4159-9D58-74DBE0EA8EB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384" y="5733280"/>
            <a:ext cx="2735262" cy="288000"/>
          </a:xfrm>
        </p:spPr>
        <p:txBody>
          <a:bodyPr lIns="0" tIns="36000" rIns="0" bIns="36000"/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400" b="0">
                <a:solidFill>
                  <a:schemeClr val="bg1"/>
                </a:solidFill>
              </a:defRPr>
            </a:lvl1pPr>
            <a:lvl2pPr marL="0" indent="0">
              <a:lnSpc>
                <a:spcPct val="100000"/>
              </a:lnSpc>
              <a:buFont typeface="Arial" panose="020B0604020202020204" pitchFamily="34" charset="0"/>
              <a:buNone/>
              <a:defRPr sz="1400" b="0">
                <a:solidFill>
                  <a:schemeClr val="bg1"/>
                </a:solidFill>
              </a:defRPr>
            </a:lvl2pPr>
            <a:lvl3pPr marL="0" indent="0">
              <a:lnSpc>
                <a:spcPct val="100000"/>
              </a:lnSpc>
              <a:buFont typeface="Arial" panose="020B0604020202020204" pitchFamily="34" charset="0"/>
              <a:buNone/>
              <a:defRPr sz="1400" b="0">
                <a:solidFill>
                  <a:schemeClr val="bg1"/>
                </a:solidFill>
              </a:defRPr>
            </a:lvl3pPr>
            <a:lvl4pPr marL="0" indent="0">
              <a:lnSpc>
                <a:spcPct val="100000"/>
              </a:lnSpc>
              <a:buFont typeface="Arial" panose="020B0604020202020204" pitchFamily="34" charset="0"/>
              <a:buNone/>
              <a:defRPr sz="1400" b="0">
                <a:solidFill>
                  <a:schemeClr val="bg1"/>
                </a:solidFill>
              </a:defRPr>
            </a:lvl4pPr>
            <a:lvl5pPr marL="0" indent="0">
              <a:lnSpc>
                <a:spcPct val="100000"/>
              </a:lnSpc>
              <a:buFont typeface="Arial" panose="020B0604020202020204" pitchFamily="34" charset="0"/>
              <a:buNone/>
              <a:defRPr sz="1400" b="0">
                <a:solidFill>
                  <a:schemeClr val="bg1"/>
                </a:solidFill>
              </a:defRPr>
            </a:lvl5pPr>
            <a:lvl6pPr marL="0" indent="0">
              <a:lnSpc>
                <a:spcPct val="100000"/>
              </a:lnSpc>
              <a:buFont typeface="Arial" panose="020B0604020202020204" pitchFamily="34" charset="0"/>
              <a:buNone/>
              <a:defRPr sz="1400" b="0">
                <a:solidFill>
                  <a:schemeClr val="bg1"/>
                </a:solidFill>
              </a:defRPr>
            </a:lvl6pPr>
            <a:lvl7pPr marL="0" indent="0">
              <a:lnSpc>
                <a:spcPct val="100000"/>
              </a:lnSpc>
              <a:buFont typeface="Arial" panose="020B0604020202020204" pitchFamily="34" charset="0"/>
              <a:buNone/>
              <a:defRPr sz="1400" b="0">
                <a:solidFill>
                  <a:schemeClr val="bg1"/>
                </a:solidFill>
              </a:defRPr>
            </a:lvl7pPr>
            <a:lvl8pPr marL="0" indent="0">
              <a:lnSpc>
                <a:spcPct val="100000"/>
              </a:lnSpc>
              <a:buFont typeface="Arial" panose="020B0604020202020204" pitchFamily="34" charset="0"/>
              <a:buNone/>
              <a:defRPr sz="1400" b="0">
                <a:solidFill>
                  <a:schemeClr val="bg1"/>
                </a:solidFill>
              </a:defRPr>
            </a:lvl8pPr>
            <a:lvl9pPr marL="0" indent="0">
              <a:lnSpc>
                <a:spcPct val="100000"/>
              </a:lnSpc>
              <a:buFont typeface="Arial" panose="020B0604020202020204" pitchFamily="34" charset="0"/>
              <a:buNone/>
              <a:defRPr sz="1400" b="0">
                <a:solidFill>
                  <a:schemeClr val="bg1"/>
                </a:solidFill>
              </a:defRPr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de-DE" dirty="0"/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6867C71A-52EF-4930-886F-FF78AB0A4D61}"/>
              </a:ext>
            </a:extLst>
          </p:cNvPr>
          <p:cNvSpPr txBox="1"/>
          <p:nvPr userDrawn="1"/>
        </p:nvSpPr>
        <p:spPr>
          <a:xfrm>
            <a:off x="8904528" y="6093328"/>
            <a:ext cx="2808096" cy="288000"/>
          </a:xfrm>
          <a:prstGeom prst="rect">
            <a:avLst/>
          </a:prstGeom>
          <a:noFill/>
        </p:spPr>
        <p:txBody>
          <a:bodyPr wrap="square" lIns="0" tIns="7200" rIns="54000" bIns="0" rtlCol="0">
            <a:spAutoFit/>
          </a:bodyPr>
          <a:lstStyle/>
          <a:p>
            <a:pPr algn="r"/>
            <a:r>
              <a:rPr lang="de-DE" sz="1800" b="1" dirty="0">
                <a:solidFill>
                  <a:schemeClr val="accent6"/>
                </a:solidFill>
              </a:rPr>
              <a:t>www.uni-siegen.de</a:t>
            </a:r>
          </a:p>
        </p:txBody>
      </p:sp>
      <p:pic>
        <p:nvPicPr>
          <p:cNvPr id="16" name="Grafik 15">
            <a:extLst>
              <a:ext uri="{FF2B5EF4-FFF2-40B4-BE49-F238E27FC236}">
                <a16:creationId xmlns:a16="http://schemas.microsoft.com/office/drawing/2014/main" id="{DF16CAD2-C6A9-4BDA-8A63-78EB651090F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07368" y="410981"/>
            <a:ext cx="2070000" cy="826248"/>
          </a:xfrm>
          <a:prstGeom prst="rect">
            <a:avLst/>
          </a:prstGeom>
        </p:spPr>
      </p:pic>
      <p:grpSp>
        <p:nvGrpSpPr>
          <p:cNvPr id="6" name="Grafik 4">
            <a:extLst>
              <a:ext uri="{FF2B5EF4-FFF2-40B4-BE49-F238E27FC236}">
                <a16:creationId xmlns:a16="http://schemas.microsoft.com/office/drawing/2014/main" id="{4FEE0BF1-8904-41E6-9EAB-433B75A66D4E}"/>
              </a:ext>
            </a:extLst>
          </p:cNvPr>
          <p:cNvGrpSpPr/>
          <p:nvPr/>
        </p:nvGrpSpPr>
        <p:grpSpPr>
          <a:xfrm>
            <a:off x="-18000" y="-1"/>
            <a:ext cx="12218400" cy="6872850"/>
            <a:chOff x="-18000" y="-1"/>
            <a:chExt cx="12218400" cy="6872850"/>
          </a:xfrm>
        </p:grpSpPr>
        <p:sp>
          <p:nvSpPr>
            <p:cNvPr id="7" name="Freihandform: Form 6">
              <a:extLst>
                <a:ext uri="{FF2B5EF4-FFF2-40B4-BE49-F238E27FC236}">
                  <a16:creationId xmlns:a16="http://schemas.microsoft.com/office/drawing/2014/main" id="{28F63E72-D779-4F25-88C2-A7F2C2EDA671}"/>
                </a:ext>
              </a:extLst>
            </p:cNvPr>
            <p:cNvSpPr/>
            <p:nvPr/>
          </p:nvSpPr>
          <p:spPr>
            <a:xfrm>
              <a:off x="-16854" y="1803867"/>
              <a:ext cx="7783756" cy="5068981"/>
            </a:xfrm>
            <a:custGeom>
              <a:avLst/>
              <a:gdLst>
                <a:gd name="connsiteX0" fmla="*/ 0 w 7783756"/>
                <a:gd name="connsiteY0" fmla="*/ 0 h 5068981"/>
                <a:gd name="connsiteX1" fmla="*/ 0 w 7783756"/>
                <a:gd name="connsiteY1" fmla="*/ 5068982 h 5068981"/>
                <a:gd name="connsiteX2" fmla="*/ 5938779 w 7783756"/>
                <a:gd name="connsiteY2" fmla="*/ 5068982 h 5068981"/>
                <a:gd name="connsiteX3" fmla="*/ 7783757 w 7783756"/>
                <a:gd name="connsiteY3" fmla="*/ 0 h 5068981"/>
                <a:gd name="connsiteX4" fmla="*/ 0 w 7783756"/>
                <a:gd name="connsiteY4" fmla="*/ 0 h 50689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783756" h="5068981">
                  <a:moveTo>
                    <a:pt x="0" y="0"/>
                  </a:moveTo>
                  <a:lnTo>
                    <a:pt x="0" y="5068982"/>
                  </a:lnTo>
                  <a:lnTo>
                    <a:pt x="5938779" y="5068982"/>
                  </a:lnTo>
                  <a:lnTo>
                    <a:pt x="778375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 w="127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8" name="Freihandform: Form 7">
              <a:extLst>
                <a:ext uri="{FF2B5EF4-FFF2-40B4-BE49-F238E27FC236}">
                  <a16:creationId xmlns:a16="http://schemas.microsoft.com/office/drawing/2014/main" id="{EAC6D96B-4568-4116-8976-2B3D8A6449DC}"/>
                </a:ext>
              </a:extLst>
            </p:cNvPr>
            <p:cNvSpPr/>
            <p:nvPr/>
          </p:nvSpPr>
          <p:spPr>
            <a:xfrm>
              <a:off x="6552063" y="-1"/>
              <a:ext cx="5650627" cy="5353950"/>
            </a:xfrm>
            <a:custGeom>
              <a:avLst/>
              <a:gdLst>
                <a:gd name="connsiteX0" fmla="*/ 5650628 w 5650627"/>
                <a:gd name="connsiteY0" fmla="*/ 0 h 5353950"/>
                <a:gd name="connsiteX1" fmla="*/ 1948707 w 5650627"/>
                <a:gd name="connsiteY1" fmla="*/ 0 h 5353950"/>
                <a:gd name="connsiteX2" fmla="*/ 0 w 5650627"/>
                <a:gd name="connsiteY2" fmla="*/ 5353950 h 5353950"/>
                <a:gd name="connsiteX3" fmla="*/ 5649610 w 5650627"/>
                <a:gd name="connsiteY3" fmla="*/ 5353950 h 5353950"/>
                <a:gd name="connsiteX4" fmla="*/ 5650628 w 5650627"/>
                <a:gd name="connsiteY4" fmla="*/ 5351150 h 5353950"/>
                <a:gd name="connsiteX5" fmla="*/ 5650628 w 5650627"/>
                <a:gd name="connsiteY5" fmla="*/ 0 h 5353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650627" h="5353950">
                  <a:moveTo>
                    <a:pt x="5650628" y="0"/>
                  </a:moveTo>
                  <a:lnTo>
                    <a:pt x="1948707" y="0"/>
                  </a:lnTo>
                  <a:lnTo>
                    <a:pt x="0" y="5353950"/>
                  </a:lnTo>
                  <a:lnTo>
                    <a:pt x="5649610" y="5353950"/>
                  </a:lnTo>
                  <a:lnTo>
                    <a:pt x="5650628" y="5351150"/>
                  </a:lnTo>
                  <a:lnTo>
                    <a:pt x="5650628" y="0"/>
                  </a:lnTo>
                  <a:close/>
                </a:path>
              </a:pathLst>
            </a:custGeom>
            <a:solidFill>
              <a:schemeClr val="accent3"/>
            </a:solidFill>
            <a:ln w="127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</p:grpSp>
      <p:sp>
        <p:nvSpPr>
          <p:cNvPr id="5" name="Parallelogramm 4">
            <a:extLst>
              <a:ext uri="{FF2B5EF4-FFF2-40B4-BE49-F238E27FC236}">
                <a16:creationId xmlns:a16="http://schemas.microsoft.com/office/drawing/2014/main" id="{9455762C-E6FA-4CFA-8B54-E7DA92026373}"/>
              </a:ext>
            </a:extLst>
          </p:cNvPr>
          <p:cNvSpPr/>
          <p:nvPr userDrawn="1"/>
        </p:nvSpPr>
        <p:spPr>
          <a:xfrm>
            <a:off x="2545556" y="410982"/>
            <a:ext cx="339180" cy="826248"/>
          </a:xfrm>
          <a:prstGeom prst="parallelogram">
            <a:avLst>
              <a:gd name="adj" fmla="val 88798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D1E4CD53-2560-B445-92EF-D3E0C80D3BD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2000" y="410981"/>
            <a:ext cx="1922245" cy="82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483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A480FFC-C54D-442F-AB61-6887B4C7B0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384" y="620792"/>
            <a:ext cx="11088000" cy="432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0D05920-C6D7-4D61-AB99-D69AA5A41B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2060848"/>
            <a:ext cx="6552728" cy="3816424"/>
          </a:xfrm>
        </p:spPr>
        <p:txBody>
          <a:bodyPr tIns="0"/>
          <a:lstStyle>
            <a:lvl1pPr>
              <a:spcBef>
                <a:spcPts val="1400"/>
              </a:spcBef>
              <a:defRPr sz="2000" b="1">
                <a:solidFill>
                  <a:schemeClr val="tx2"/>
                </a:solidFill>
              </a:defRPr>
            </a:lvl1pPr>
            <a:lvl2pPr marL="18000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>
                <a:solidFill>
                  <a:schemeClr val="tx2"/>
                </a:solidFill>
              </a:defRPr>
            </a:lvl2pPr>
            <a:lvl3pPr marL="18000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>
                <a:solidFill>
                  <a:schemeClr val="tx2"/>
                </a:solidFill>
              </a:defRPr>
            </a:lvl3pPr>
            <a:lvl4pPr marL="18000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>
                <a:solidFill>
                  <a:schemeClr val="tx2"/>
                </a:solidFill>
              </a:defRPr>
            </a:lvl4pPr>
            <a:lvl5pPr marL="18000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>
                <a:solidFill>
                  <a:schemeClr val="tx2"/>
                </a:solidFill>
              </a:defRPr>
            </a:lvl5pPr>
            <a:lvl6pPr marL="180000" indent="0">
              <a:buFont typeface="+mj-lt"/>
              <a:buNone/>
              <a:defRPr>
                <a:solidFill>
                  <a:schemeClr val="tx2"/>
                </a:solidFill>
              </a:defRPr>
            </a:lvl6pPr>
            <a:lvl7pPr marL="180000" indent="0">
              <a:buFont typeface="+mj-lt"/>
              <a:buNone/>
              <a:defRPr>
                <a:solidFill>
                  <a:schemeClr val="tx2"/>
                </a:solidFill>
              </a:defRPr>
            </a:lvl7pPr>
            <a:lvl8pPr marL="180000" indent="0">
              <a:buFont typeface="+mj-lt"/>
              <a:buNone/>
              <a:defRPr>
                <a:solidFill>
                  <a:schemeClr val="tx2"/>
                </a:solidFill>
              </a:defRPr>
            </a:lvl8pPr>
            <a:lvl9pPr marL="180000" indent="0">
              <a:buFont typeface="+mj-lt"/>
              <a:buNone/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E9413C9-41C0-4118-88C9-422A5DE23C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6594E-95B5-4002-B753-7EE035906560}" type="datetime4">
              <a:rPr lang="de-DE" smtClean="0"/>
              <a:t>9. Juni 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89B284C-D04C-476B-8F04-2A7AF1C95F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Titel der Präsentation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0CF60C3-89CB-46E0-AF81-A3E502C60B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5E1C8-C15B-4C47-AD9F-B8F50D129449}" type="slidenum">
              <a:rPr lang="de-DE" smtClean="0"/>
              <a:t>‹Nr.›</a:t>
            </a:fld>
            <a:endParaRPr lang="de-DE"/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178A024A-4794-4471-B069-9F8C3E851DB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52152" y="980728"/>
            <a:ext cx="7992120" cy="432000"/>
          </a:xfrm>
        </p:spPr>
        <p:txBody>
          <a:bodyPr tIns="36000"/>
          <a:lstStyle>
            <a:lvl1pPr>
              <a:lnSpc>
                <a:spcPct val="90000"/>
              </a:lnSpc>
              <a:defRPr sz="2800">
                <a:solidFill>
                  <a:schemeClr val="tx1"/>
                </a:solidFill>
              </a:defRPr>
            </a:lvl1pPr>
            <a:lvl2pPr marL="0" indent="0">
              <a:lnSpc>
                <a:spcPct val="90000"/>
              </a:lnSpc>
              <a:buFont typeface="+mj-lt"/>
              <a:buNone/>
              <a:defRPr sz="2800" b="0" i="0">
                <a:solidFill>
                  <a:schemeClr val="tx1"/>
                </a:solidFill>
              </a:defRPr>
            </a:lvl2pPr>
            <a:lvl3pPr marL="0" indent="0">
              <a:lnSpc>
                <a:spcPct val="90000"/>
              </a:lnSpc>
              <a:buFont typeface="+mj-lt"/>
              <a:buNone/>
              <a:defRPr sz="2800" b="0" i="0">
                <a:solidFill>
                  <a:schemeClr val="tx1"/>
                </a:solidFill>
              </a:defRPr>
            </a:lvl3pPr>
            <a:lvl4pPr marL="0" indent="0">
              <a:lnSpc>
                <a:spcPct val="90000"/>
              </a:lnSpc>
              <a:buFont typeface="+mj-lt"/>
              <a:buNone/>
              <a:defRPr sz="2800" b="0" i="0">
                <a:solidFill>
                  <a:schemeClr val="tx1"/>
                </a:solidFill>
              </a:defRPr>
            </a:lvl4pPr>
            <a:lvl5pPr marL="0" indent="0">
              <a:lnSpc>
                <a:spcPct val="90000"/>
              </a:lnSpc>
              <a:buFont typeface="+mj-lt"/>
              <a:buNone/>
              <a:defRPr sz="2800" b="0" i="0">
                <a:solidFill>
                  <a:schemeClr val="tx1"/>
                </a:solidFill>
              </a:defRPr>
            </a:lvl5pPr>
            <a:lvl6pPr marL="0" indent="0">
              <a:lnSpc>
                <a:spcPct val="90000"/>
              </a:lnSpc>
              <a:buFont typeface="+mj-lt"/>
              <a:buNone/>
              <a:defRPr sz="2800" b="0" i="0">
                <a:solidFill>
                  <a:schemeClr val="tx1"/>
                </a:solidFill>
              </a:defRPr>
            </a:lvl6pPr>
            <a:lvl7pPr marL="0" indent="0">
              <a:lnSpc>
                <a:spcPct val="90000"/>
              </a:lnSpc>
              <a:buFont typeface="+mj-lt"/>
              <a:buNone/>
              <a:defRPr sz="2800" b="0" i="0">
                <a:solidFill>
                  <a:schemeClr val="tx1"/>
                </a:solidFill>
              </a:defRPr>
            </a:lvl7pPr>
            <a:lvl8pPr marL="0" indent="0">
              <a:lnSpc>
                <a:spcPct val="90000"/>
              </a:lnSpc>
              <a:buFont typeface="+mj-lt"/>
              <a:buNone/>
              <a:defRPr sz="2800" b="0" i="0">
                <a:solidFill>
                  <a:schemeClr val="tx1"/>
                </a:solidFill>
              </a:defRPr>
            </a:lvl8pPr>
            <a:lvl9pPr marL="0" indent="0">
              <a:lnSpc>
                <a:spcPct val="90000"/>
              </a:lnSpc>
              <a:buFont typeface="+mj-lt"/>
              <a:buNone/>
              <a:defRPr sz="2800" b="0" i="0">
                <a:solidFill>
                  <a:schemeClr val="tx1"/>
                </a:solidFill>
              </a:defRPr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de-DE" dirty="0"/>
          </a:p>
        </p:txBody>
      </p:sp>
      <p:grpSp>
        <p:nvGrpSpPr>
          <p:cNvPr id="7" name="Grafik 16">
            <a:extLst>
              <a:ext uri="{FF2B5EF4-FFF2-40B4-BE49-F238E27FC236}">
                <a16:creationId xmlns:a16="http://schemas.microsoft.com/office/drawing/2014/main" id="{1CC7D6F7-6576-46E9-8F5C-0D08112494D4}"/>
              </a:ext>
            </a:extLst>
          </p:cNvPr>
          <p:cNvGrpSpPr/>
          <p:nvPr/>
        </p:nvGrpSpPr>
        <p:grpSpPr>
          <a:xfrm>
            <a:off x="-10800" y="0"/>
            <a:ext cx="12204000" cy="6864750"/>
            <a:chOff x="-10800" y="0"/>
            <a:chExt cx="12204000" cy="6864750"/>
          </a:xfrm>
        </p:grpSpPr>
        <p:sp>
          <p:nvSpPr>
            <p:cNvPr id="8" name="Freihandform: Form 7">
              <a:extLst>
                <a:ext uri="{FF2B5EF4-FFF2-40B4-BE49-F238E27FC236}">
                  <a16:creationId xmlns:a16="http://schemas.microsoft.com/office/drawing/2014/main" id="{45C35ECD-471C-44FB-8C31-D16F5FBB515A}"/>
                </a:ext>
              </a:extLst>
            </p:cNvPr>
            <p:cNvSpPr/>
            <p:nvPr/>
          </p:nvSpPr>
          <p:spPr>
            <a:xfrm>
              <a:off x="-9655" y="1801742"/>
              <a:ext cx="8900148" cy="4378312"/>
            </a:xfrm>
            <a:custGeom>
              <a:avLst/>
              <a:gdLst>
                <a:gd name="connsiteX0" fmla="*/ 0 w 8900148"/>
                <a:gd name="connsiteY0" fmla="*/ 0 h 4378312"/>
                <a:gd name="connsiteX1" fmla="*/ 0 w 8900148"/>
                <a:gd name="connsiteY1" fmla="*/ 4378313 h 4378312"/>
                <a:gd name="connsiteX2" fmla="*/ 7306510 w 8900148"/>
                <a:gd name="connsiteY2" fmla="*/ 4378313 h 4378312"/>
                <a:gd name="connsiteX3" fmla="*/ 8900149 w 8900148"/>
                <a:gd name="connsiteY3" fmla="*/ 0 h 4378312"/>
                <a:gd name="connsiteX4" fmla="*/ 0 w 8900148"/>
                <a:gd name="connsiteY4" fmla="*/ 0 h 43783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900148" h="4378312">
                  <a:moveTo>
                    <a:pt x="0" y="0"/>
                  </a:moveTo>
                  <a:lnTo>
                    <a:pt x="0" y="4378313"/>
                  </a:lnTo>
                  <a:lnTo>
                    <a:pt x="7306510" y="4378313"/>
                  </a:lnTo>
                  <a:lnTo>
                    <a:pt x="890014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 w="127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9" name="Freihandform: Form 8">
              <a:extLst>
                <a:ext uri="{FF2B5EF4-FFF2-40B4-BE49-F238E27FC236}">
                  <a16:creationId xmlns:a16="http://schemas.microsoft.com/office/drawing/2014/main" id="{F3D9652C-3B6E-4EF3-88D5-C1F96FDC61FC}"/>
                </a:ext>
              </a:extLst>
            </p:cNvPr>
            <p:cNvSpPr/>
            <p:nvPr/>
          </p:nvSpPr>
          <p:spPr>
            <a:xfrm>
              <a:off x="7558476" y="1293878"/>
              <a:ext cx="4637011" cy="4378439"/>
            </a:xfrm>
            <a:custGeom>
              <a:avLst/>
              <a:gdLst>
                <a:gd name="connsiteX0" fmla="*/ 4637012 w 4637011"/>
                <a:gd name="connsiteY0" fmla="*/ 0 h 4378439"/>
                <a:gd name="connsiteX1" fmla="*/ 1593640 w 4637011"/>
                <a:gd name="connsiteY1" fmla="*/ 0 h 4378439"/>
                <a:gd name="connsiteX2" fmla="*/ 0 w 4637011"/>
                <a:gd name="connsiteY2" fmla="*/ 4378440 h 4378439"/>
                <a:gd name="connsiteX3" fmla="*/ 4635868 w 4637011"/>
                <a:gd name="connsiteY3" fmla="*/ 4378440 h 4378439"/>
                <a:gd name="connsiteX4" fmla="*/ 4637012 w 4637011"/>
                <a:gd name="connsiteY4" fmla="*/ 4375388 h 4378439"/>
                <a:gd name="connsiteX5" fmla="*/ 4637012 w 4637011"/>
                <a:gd name="connsiteY5" fmla="*/ 0 h 4378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637011" h="4378439">
                  <a:moveTo>
                    <a:pt x="4637012" y="0"/>
                  </a:moveTo>
                  <a:lnTo>
                    <a:pt x="1593640" y="0"/>
                  </a:lnTo>
                  <a:lnTo>
                    <a:pt x="0" y="4378440"/>
                  </a:lnTo>
                  <a:lnTo>
                    <a:pt x="4635868" y="4378440"/>
                  </a:lnTo>
                  <a:lnTo>
                    <a:pt x="4637012" y="4375388"/>
                  </a:lnTo>
                  <a:lnTo>
                    <a:pt x="4637012" y="0"/>
                  </a:lnTo>
                  <a:close/>
                </a:path>
              </a:pathLst>
            </a:custGeom>
            <a:solidFill>
              <a:schemeClr val="accent2"/>
            </a:solidFill>
            <a:ln w="127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</p:grpSp>
    </p:spTree>
    <p:extLst>
      <p:ext uri="{BB962C8B-B14F-4D97-AF65-F5344CB8AC3E}">
        <p14:creationId xmlns:p14="http://schemas.microsoft.com/office/powerpoint/2010/main" val="32565689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A480FFC-C54D-442F-AB61-6887B4C7B0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0D05920-C6D7-4D61-AB99-D69AA5A41B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E9413C9-41C0-4118-88C9-422A5DE23C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95F83-D1A7-474A-9018-D90436E0FA92}" type="datetime4">
              <a:rPr lang="de-DE" smtClean="0"/>
              <a:t>9. Juni 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89B284C-D04C-476B-8F04-2A7AF1C95F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Titel der Präsentation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0CF60C3-89CB-46E0-AF81-A3E502C60B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5E1C8-C15B-4C47-AD9F-B8F50D129449}" type="slidenum">
              <a:rPr lang="de-DE" smtClean="0"/>
              <a:t>‹Nr.›</a:t>
            </a:fld>
            <a:endParaRPr lang="de-DE"/>
          </a:p>
        </p:txBody>
      </p:sp>
      <p:sp>
        <p:nvSpPr>
          <p:cNvPr id="8" name="Textplatzhalter 8">
            <a:extLst>
              <a:ext uri="{FF2B5EF4-FFF2-40B4-BE49-F238E27FC236}">
                <a16:creationId xmlns:a16="http://schemas.microsoft.com/office/drawing/2014/main" id="{B54B792C-CDB3-4613-BDDA-AC44C09F36E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2616" y="260648"/>
            <a:ext cx="11088000" cy="288000"/>
          </a:xfrm>
        </p:spPr>
        <p:txBody>
          <a:bodyPr tIns="0" bIns="7200" anchor="b" anchorCtr="0"/>
          <a:lstStyle>
            <a:lvl1pPr marL="0" indent="0">
              <a:spcBef>
                <a:spcPts val="0"/>
              </a:spcBef>
              <a:spcAft>
                <a:spcPts val="0"/>
              </a:spcAft>
              <a:buFont typeface="+mj-lt"/>
              <a:buNone/>
              <a:defRPr sz="1400" b="0" u="sng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Font typeface="+mj-lt"/>
              <a:buNone/>
              <a:defRPr sz="1400" b="0" u="none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spcAft>
                <a:spcPts val="0"/>
              </a:spcAft>
              <a:buFont typeface="+mj-lt"/>
              <a:buNone/>
              <a:defRPr sz="1400" b="0" u="none">
                <a:solidFill>
                  <a:schemeClr val="tx1"/>
                </a:solidFill>
              </a:defRPr>
            </a:lvl3pPr>
            <a:lvl4pPr marL="0" indent="0">
              <a:spcBef>
                <a:spcPts val="0"/>
              </a:spcBef>
              <a:spcAft>
                <a:spcPts val="0"/>
              </a:spcAft>
              <a:buFont typeface="+mj-lt"/>
              <a:buNone/>
              <a:defRPr sz="1400" b="0" u="none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spcAft>
                <a:spcPts val="0"/>
              </a:spcAft>
              <a:buFont typeface="+mj-lt"/>
              <a:buNone/>
              <a:defRPr sz="1400" b="0" u="none">
                <a:solidFill>
                  <a:schemeClr val="tx1"/>
                </a:solidFill>
              </a:defRPr>
            </a:lvl5pPr>
            <a:lvl6pPr marL="0" indent="0">
              <a:spcBef>
                <a:spcPts val="0"/>
              </a:spcBef>
              <a:spcAft>
                <a:spcPts val="0"/>
              </a:spcAft>
              <a:buFont typeface="+mj-lt"/>
              <a:buNone/>
              <a:defRPr sz="1400" b="0" u="none">
                <a:solidFill>
                  <a:schemeClr val="tx1"/>
                </a:solidFill>
              </a:defRPr>
            </a:lvl6pPr>
            <a:lvl7pPr marL="0" indent="0">
              <a:spcBef>
                <a:spcPts val="0"/>
              </a:spcBef>
              <a:spcAft>
                <a:spcPts val="0"/>
              </a:spcAft>
              <a:buFont typeface="+mj-lt"/>
              <a:buNone/>
              <a:defRPr sz="1400" b="0" u="none">
                <a:solidFill>
                  <a:schemeClr val="tx1"/>
                </a:solidFill>
              </a:defRPr>
            </a:lvl7pPr>
            <a:lvl8pPr marL="0" indent="0">
              <a:spcBef>
                <a:spcPts val="0"/>
              </a:spcBef>
              <a:spcAft>
                <a:spcPts val="0"/>
              </a:spcAft>
              <a:buFont typeface="+mj-lt"/>
              <a:buNone/>
              <a:defRPr sz="1400" b="0" u="none">
                <a:solidFill>
                  <a:schemeClr val="tx1"/>
                </a:solidFill>
              </a:defRPr>
            </a:lvl8pPr>
            <a:lvl9pPr marL="0" indent="0">
              <a:spcBef>
                <a:spcPts val="0"/>
              </a:spcBef>
              <a:spcAft>
                <a:spcPts val="0"/>
              </a:spcAft>
              <a:buFont typeface="+mj-lt"/>
              <a:buNone/>
              <a:defRPr sz="1400" b="0" u="none">
                <a:solidFill>
                  <a:schemeClr val="tx1"/>
                </a:solidFill>
              </a:defRPr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67017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-&#10;überschrift">
    <p:bg>
      <p:bgPr>
        <a:solidFill>
          <a:srgbClr val="FBBA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BD1271F-5276-4A85-9285-369543946767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551384" y="658800"/>
            <a:ext cx="4104000" cy="5760000"/>
          </a:xfrm>
        </p:spPr>
        <p:txBody>
          <a:bodyPr/>
          <a:lstStyle>
            <a:lvl1pPr marL="0" indent="0">
              <a:lnSpc>
                <a:spcPct val="88000"/>
              </a:lnSpc>
              <a:buNone/>
              <a:defRPr sz="48000" b="1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0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96B8529-73FE-43C7-8F21-9054FE81E7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65872" y="0"/>
            <a:ext cx="9826128" cy="6858000"/>
          </a:xfrm>
          <a:custGeom>
            <a:avLst/>
            <a:gdLst>
              <a:gd name="connsiteX0" fmla="*/ 0 w 9840416"/>
              <a:gd name="connsiteY0" fmla="*/ 0 h 6858000"/>
              <a:gd name="connsiteX1" fmla="*/ 9840416 w 9840416"/>
              <a:gd name="connsiteY1" fmla="*/ 0 h 6858000"/>
              <a:gd name="connsiteX2" fmla="*/ 9840416 w 9840416"/>
              <a:gd name="connsiteY2" fmla="*/ 6858000 h 6858000"/>
              <a:gd name="connsiteX3" fmla="*/ 0 w 9840416"/>
              <a:gd name="connsiteY3" fmla="*/ 6858000 h 6858000"/>
              <a:gd name="connsiteX4" fmla="*/ 0 w 9840416"/>
              <a:gd name="connsiteY4" fmla="*/ 0 h 6858000"/>
              <a:gd name="connsiteX0" fmla="*/ 2688431 w 9840416"/>
              <a:gd name="connsiteY0" fmla="*/ 0 h 6858000"/>
              <a:gd name="connsiteX1" fmla="*/ 9840416 w 9840416"/>
              <a:gd name="connsiteY1" fmla="*/ 0 h 6858000"/>
              <a:gd name="connsiteX2" fmla="*/ 9840416 w 9840416"/>
              <a:gd name="connsiteY2" fmla="*/ 6858000 h 6858000"/>
              <a:gd name="connsiteX3" fmla="*/ 0 w 9840416"/>
              <a:gd name="connsiteY3" fmla="*/ 6858000 h 6858000"/>
              <a:gd name="connsiteX4" fmla="*/ 2688431 w 9840416"/>
              <a:gd name="connsiteY4" fmla="*/ 0 h 6858000"/>
              <a:gd name="connsiteX0" fmla="*/ 2674143 w 9826128"/>
              <a:gd name="connsiteY0" fmla="*/ 0 h 6858000"/>
              <a:gd name="connsiteX1" fmla="*/ 9826128 w 9826128"/>
              <a:gd name="connsiteY1" fmla="*/ 0 h 6858000"/>
              <a:gd name="connsiteX2" fmla="*/ 9826128 w 9826128"/>
              <a:gd name="connsiteY2" fmla="*/ 6858000 h 6858000"/>
              <a:gd name="connsiteX3" fmla="*/ 0 w 9826128"/>
              <a:gd name="connsiteY3" fmla="*/ 6858000 h 6858000"/>
              <a:gd name="connsiteX4" fmla="*/ 2674143 w 9826128"/>
              <a:gd name="connsiteY4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826128" h="6858000">
                <a:moveTo>
                  <a:pt x="2674143" y="0"/>
                </a:moveTo>
                <a:lnTo>
                  <a:pt x="9826128" y="0"/>
                </a:lnTo>
                <a:lnTo>
                  <a:pt x="9826128" y="6858000"/>
                </a:lnTo>
                <a:lnTo>
                  <a:pt x="0" y="6858000"/>
                </a:lnTo>
                <a:lnTo>
                  <a:pt x="2674143" y="0"/>
                </a:lnTo>
                <a:close/>
              </a:path>
            </a:pathLst>
          </a:custGeom>
          <a:solidFill>
            <a:srgbClr val="EC6608"/>
          </a:solidFill>
        </p:spPr>
        <p:txBody>
          <a:bodyPr lIns="1620000" bIns="1152000" anchor="b">
            <a:noAutofit/>
          </a:bodyPr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06135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 Layout 2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96B8529-73FE-43C7-8F21-9054FE81E7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384" y="1556792"/>
            <a:ext cx="5040000" cy="1728000"/>
          </a:xfrm>
          <a:noFill/>
        </p:spPr>
        <p:txBody>
          <a:bodyPr lIns="0" tIns="36000" bIns="0" anchor="t" anchorCtr="0">
            <a:noAutofit/>
          </a:bodyPr>
          <a:lstStyle>
            <a:lvl1pPr>
              <a:lnSpc>
                <a:spcPct val="100000"/>
              </a:lnSpc>
              <a:defRPr sz="5000">
                <a:solidFill>
                  <a:schemeClr val="bg1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3" name="Grafik 22">
            <a:extLst>
              <a:ext uri="{FF2B5EF4-FFF2-40B4-BE49-F238E27FC236}">
                <a16:creationId xmlns:a16="http://schemas.microsoft.com/office/drawing/2014/main" id="{FCA6D92E-30E9-42EB-80A4-748C23776EF8}"/>
              </a:ext>
            </a:extLst>
          </p:cNvPr>
          <p:cNvSpPr/>
          <p:nvPr/>
        </p:nvSpPr>
        <p:spPr>
          <a:xfrm>
            <a:off x="5917438" y="0"/>
            <a:ext cx="6276847" cy="6858000"/>
          </a:xfrm>
          <a:custGeom>
            <a:avLst/>
            <a:gdLst>
              <a:gd name="connsiteX0" fmla="*/ 6276848 w 6276847"/>
              <a:gd name="connsiteY0" fmla="*/ 0 h 6858000"/>
              <a:gd name="connsiteX1" fmla="*/ 2496058 w 6276847"/>
              <a:gd name="connsiteY1" fmla="*/ 0 h 6858000"/>
              <a:gd name="connsiteX2" fmla="*/ 0 w 6276847"/>
              <a:gd name="connsiteY2" fmla="*/ 6858000 h 6858000"/>
              <a:gd name="connsiteX3" fmla="*/ 6276086 w 6276847"/>
              <a:gd name="connsiteY3" fmla="*/ 6858000 h 6858000"/>
              <a:gd name="connsiteX4" fmla="*/ 6276848 w 6276847"/>
              <a:gd name="connsiteY4" fmla="*/ 6855841 h 6858000"/>
              <a:gd name="connsiteX5" fmla="*/ 6276848 w 6276847"/>
              <a:gd name="connsiteY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276847" h="6858000">
                <a:moveTo>
                  <a:pt x="6276848" y="0"/>
                </a:moveTo>
                <a:lnTo>
                  <a:pt x="2496058" y="0"/>
                </a:lnTo>
                <a:lnTo>
                  <a:pt x="0" y="6858000"/>
                </a:lnTo>
                <a:lnTo>
                  <a:pt x="6276086" y="6858000"/>
                </a:lnTo>
                <a:lnTo>
                  <a:pt x="6276848" y="6855841"/>
                </a:lnTo>
                <a:lnTo>
                  <a:pt x="6276848" y="0"/>
                </a:lnTo>
                <a:close/>
              </a:path>
            </a:pathLst>
          </a:custGeom>
          <a:solidFill>
            <a:schemeClr val="accent3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0607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image" Target="../media/image3.jpg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image" Target="../media/image2.sv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image" Target="../media/image4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6DCCBDE3-A89C-4F87-BA54-A803CF5858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384" y="620792"/>
            <a:ext cx="11088000" cy="864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2ED3204-B3CD-4DC4-9A86-021666AC93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1384" y="1701296"/>
            <a:ext cx="11088000" cy="4464000"/>
          </a:xfrm>
          <a:prstGeom prst="rect">
            <a:avLst/>
          </a:prstGeom>
        </p:spPr>
        <p:txBody>
          <a:bodyPr vert="horz" lIns="0" tIns="18000" rIns="0" bIns="0" rtlCol="0">
            <a:no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6</a:t>
            </a:r>
          </a:p>
          <a:p>
            <a:pPr lvl="6"/>
            <a:r>
              <a:rPr lang="de-DE" dirty="0"/>
              <a:t>7</a:t>
            </a:r>
          </a:p>
          <a:p>
            <a:pPr lvl="7"/>
            <a:r>
              <a:rPr lang="de-DE" dirty="0"/>
              <a:t>8</a:t>
            </a:r>
          </a:p>
          <a:p>
            <a:pPr lvl="8"/>
            <a:r>
              <a:rPr lang="de-DE" dirty="0"/>
              <a:t>9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D4BC9EF-308F-413B-81E6-364977B527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840416" y="6453352"/>
            <a:ext cx="1512000" cy="144000"/>
          </a:xfrm>
          <a:prstGeom prst="rect">
            <a:avLst/>
          </a:prstGeom>
        </p:spPr>
        <p:txBody>
          <a:bodyPr vert="horz" lIns="0" tIns="43200" rIns="0" bIns="0" rtlCol="0" anchor="t" anchorCtr="0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A408A7-43CF-4F62-A1B6-FDAD847F1A5E}" type="datetime4">
              <a:rPr lang="de-DE" smtClean="0"/>
              <a:t>9. Juni 2025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DE0AFB5-0220-4FCE-9BC1-51EDC3697A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75920" y="6453336"/>
            <a:ext cx="4320000" cy="144000"/>
          </a:xfrm>
          <a:prstGeom prst="rect">
            <a:avLst/>
          </a:prstGeom>
        </p:spPr>
        <p:txBody>
          <a:bodyPr vert="horz" lIns="0" tIns="43200" rIns="14400" bIns="0" rtlCol="0" anchor="t" anchorCtr="0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Titel der Präsentation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0540230-7E52-434A-946B-79F9C81069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2584" y="6453336"/>
            <a:ext cx="289248" cy="144000"/>
          </a:xfrm>
          <a:prstGeom prst="rect">
            <a:avLst/>
          </a:prstGeom>
        </p:spPr>
        <p:txBody>
          <a:bodyPr vert="horz" lIns="0" tIns="7200" rIns="0" bIns="0" rtlCol="0" anchor="t" anchorCtr="0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55E1C8-C15B-4C47-AD9F-B8F50D129449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14" name="Grafik 13">
            <a:extLst>
              <a:ext uri="{FF2B5EF4-FFF2-40B4-BE49-F238E27FC236}">
                <a16:creationId xmlns:a16="http://schemas.microsoft.com/office/drawing/2014/main" id="{A079685E-F268-43A6-900F-8FE9E297B579}"/>
              </a:ext>
            </a:extLst>
          </p:cNvPr>
          <p:cNvPicPr>
            <a:picLocks noChangeAspect="1"/>
          </p:cNvPicPr>
          <p:nvPr userDrawn="1"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475635" y="6277045"/>
            <a:ext cx="383407" cy="396000"/>
          </a:xfrm>
          <a:prstGeom prst="rect">
            <a:avLst/>
          </a:prstGeom>
        </p:spPr>
      </p:pic>
      <p:sp>
        <p:nvSpPr>
          <p:cNvPr id="7" name="Parallelogramm 6">
            <a:extLst>
              <a:ext uri="{FF2B5EF4-FFF2-40B4-BE49-F238E27FC236}">
                <a16:creationId xmlns:a16="http://schemas.microsoft.com/office/drawing/2014/main" id="{3925A3B8-758F-47EE-A4DA-C38EC940F536}"/>
              </a:ext>
            </a:extLst>
          </p:cNvPr>
          <p:cNvSpPr/>
          <p:nvPr userDrawn="1"/>
        </p:nvSpPr>
        <p:spPr>
          <a:xfrm>
            <a:off x="883443" y="6267450"/>
            <a:ext cx="171451" cy="404813"/>
          </a:xfrm>
          <a:prstGeom prst="parallelogram">
            <a:avLst>
              <a:gd name="adj" fmla="val 86333"/>
            </a:avLst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E7C533C2-DCCE-2A4D-9BA4-56BDA1209C08}"/>
              </a:ext>
            </a:extLst>
          </p:cNvPr>
          <p:cNvPicPr>
            <a:picLocks noChangeAspect="1"/>
          </p:cNvPicPr>
          <p:nvPr userDrawn="1"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283" y="6277045"/>
            <a:ext cx="225286" cy="396000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A3135548-CD4F-3E41-BC41-FF8F8D2603B1}"/>
              </a:ext>
            </a:extLst>
          </p:cNvPr>
          <p:cNvPicPr>
            <a:picLocks noChangeAspect="1"/>
          </p:cNvPicPr>
          <p:nvPr userDrawn="1"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000" y="6277046"/>
            <a:ext cx="451971" cy="395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3343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9" r:id="rId2"/>
    <p:sldLayoutId id="2147483668" r:id="rId3"/>
    <p:sldLayoutId id="2147483671" r:id="rId4"/>
    <p:sldLayoutId id="2147483670" r:id="rId5"/>
    <p:sldLayoutId id="2147483672" r:id="rId6"/>
    <p:sldLayoutId id="2147483650" r:id="rId7"/>
    <p:sldLayoutId id="2147483651" r:id="rId8"/>
    <p:sldLayoutId id="2147483662" r:id="rId9"/>
    <p:sldLayoutId id="2147483667" r:id="rId10"/>
    <p:sldLayoutId id="2147483665" r:id="rId11"/>
    <p:sldLayoutId id="2147483652" r:id="rId12"/>
    <p:sldLayoutId id="2147483673" r:id="rId13"/>
    <p:sldLayoutId id="2147483680" r:id="rId14"/>
    <p:sldLayoutId id="2147483677" r:id="rId15"/>
    <p:sldLayoutId id="2147483674" r:id="rId16"/>
    <p:sldLayoutId id="2147483675" r:id="rId17"/>
    <p:sldLayoutId id="2147483676" r:id="rId18"/>
    <p:sldLayoutId id="2147483678" r:id="rId19"/>
    <p:sldLayoutId id="2147483679" r:id="rId20"/>
    <p:sldLayoutId id="2147483654" r:id="rId21"/>
    <p:sldLayoutId id="2147483655" r:id="rId2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7000"/>
        </a:lnSpc>
        <a:spcBef>
          <a:spcPts val="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17000"/>
        </a:lnSpc>
        <a:spcBef>
          <a:spcPts val="1400"/>
        </a:spcBef>
        <a:spcAft>
          <a:spcPts val="1200"/>
        </a:spcAft>
        <a:buFont typeface="Arial" panose="020B0604020202020204" pitchFamily="34" charset="0"/>
        <a:buNone/>
        <a:defRPr sz="2000" b="1" kern="1200">
          <a:solidFill>
            <a:schemeClr val="accent5"/>
          </a:solidFill>
          <a:latin typeface="+mn-lt"/>
          <a:ea typeface="+mn-ea"/>
          <a:cs typeface="+mn-cs"/>
        </a:defRPr>
      </a:lvl2pPr>
      <a:lvl3pPr marL="252000" indent="-252000" algn="l" defTabSz="914400" rtl="0" eaLnBrk="1" latinLnBrk="0" hangingPunct="1">
        <a:lnSpc>
          <a:spcPct val="117000"/>
        </a:lnSpc>
        <a:spcBef>
          <a:spcPts val="0"/>
        </a:spcBef>
        <a:spcAft>
          <a:spcPts val="0"/>
        </a:spcAft>
        <a:buClr>
          <a:schemeClr val="accent5"/>
        </a:buClr>
        <a:buFont typeface="+mj-lt"/>
        <a:buAutoNum type="arabicPeriod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252000" indent="-216000" algn="l" defTabSz="914400" rtl="0" eaLnBrk="1" latinLnBrk="0" hangingPunct="1">
        <a:lnSpc>
          <a:spcPct val="117000"/>
        </a:lnSpc>
        <a:spcBef>
          <a:spcPts val="0"/>
        </a:spcBef>
        <a:spcAft>
          <a:spcPts val="0"/>
        </a:spcAft>
        <a:buClr>
          <a:schemeClr val="accent5"/>
        </a:buClr>
        <a:buFont typeface="Calibri" panose="020F050202020403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432000" indent="-180000" algn="l" defTabSz="914400" rtl="0" eaLnBrk="1" latinLnBrk="0" hangingPunct="1">
        <a:lnSpc>
          <a:spcPct val="117000"/>
        </a:lnSpc>
        <a:spcBef>
          <a:spcPts val="0"/>
        </a:spcBef>
        <a:spcAft>
          <a:spcPts val="0"/>
        </a:spcAft>
        <a:buClr>
          <a:schemeClr val="accent5"/>
        </a:buClr>
        <a:buFont typeface="Calibri" panose="020F050202020403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612000" indent="-180000" algn="l" defTabSz="914400" rtl="0" eaLnBrk="1" latinLnBrk="0" hangingPunct="1">
        <a:lnSpc>
          <a:spcPct val="117000"/>
        </a:lnSpc>
        <a:spcBef>
          <a:spcPts val="0"/>
        </a:spcBef>
        <a:spcAft>
          <a:spcPts val="0"/>
        </a:spcAft>
        <a:buClr>
          <a:schemeClr val="accent5"/>
        </a:buClr>
        <a:buFont typeface="Calibri" panose="020F050202020403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117000"/>
        </a:lnSpc>
        <a:spcBef>
          <a:spcPts val="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117000"/>
        </a:lnSpc>
        <a:spcBef>
          <a:spcPts val="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117000"/>
        </a:lnSpc>
        <a:spcBef>
          <a:spcPts val="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B64B08AD-4D7A-40E7-A3BF-A23E86A94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F9076-0E2C-4C6D-AF26-FF2A3EBF853E}" type="datetime4">
              <a:rPr lang="de-DE" smtClean="0"/>
              <a:pPr/>
              <a:t>9. Juni 2025</a:t>
            </a:fld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BC097D22-AB5F-44F7-A0D6-AEDFD2DB1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5E1C8-C15B-4C47-AD9F-B8F50D129449}" type="slidenum">
              <a:rPr lang="de-DE" smtClean="0"/>
              <a:pPr/>
              <a:t>1</a:t>
            </a:fld>
            <a:endParaRPr lang="de-DE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93AD17A3-D603-4B55-81B6-B8D48F7F21E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51384" y="1412776"/>
            <a:ext cx="7345362" cy="3240088"/>
          </a:xfrm>
        </p:spPr>
        <p:txBody>
          <a:bodyPr/>
          <a:lstStyle/>
          <a:p>
            <a:pPr algn="ctr"/>
            <a:endParaRPr lang="de-DE" sz="36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de-DE" sz="3600" dirty="0"/>
          </a:p>
          <a:p>
            <a:pPr algn="ctr"/>
            <a:r>
              <a:rPr lang="de-DE" sz="3600" dirty="0"/>
              <a:t>Demokratiebildung </a:t>
            </a:r>
            <a:r>
              <a:rPr lang="de-DE" sz="3600"/>
              <a:t>im Ganztag</a:t>
            </a:r>
            <a:endParaRPr lang="de-DE" sz="3600" dirty="0"/>
          </a:p>
        </p:txBody>
      </p:sp>
    </p:spTree>
    <p:extLst>
      <p:ext uri="{BB962C8B-B14F-4D97-AF65-F5344CB8AC3E}">
        <p14:creationId xmlns:p14="http://schemas.microsoft.com/office/powerpoint/2010/main" val="35183800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B4A92F-497D-0B8C-43AA-093C4CA557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39E5240B-B3CE-B1A4-2B7D-A21985EF86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F9076-0E2C-4C6D-AF26-FF2A3EBF853E}" type="datetime4">
              <a:rPr lang="de-DE" smtClean="0"/>
              <a:pPr/>
              <a:t>9. Juni 2025</a:t>
            </a:fld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35C3B39-46E5-1560-D4B4-3860E7335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5E1C8-C15B-4C47-AD9F-B8F50D129449}" type="slidenum">
              <a:rPr lang="de-DE" smtClean="0"/>
              <a:pPr/>
              <a:t>10</a:t>
            </a:fld>
            <a:endParaRPr lang="de-DE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C78D9B02-EDF1-FF63-9BFD-59051B4B821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51384" y="1412776"/>
            <a:ext cx="7345362" cy="3240088"/>
          </a:xfrm>
        </p:spPr>
        <p:txBody>
          <a:bodyPr/>
          <a:lstStyle/>
          <a:p>
            <a:pPr algn="ctr"/>
            <a:endParaRPr lang="de-DE" sz="36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de-DE" sz="3600" dirty="0"/>
          </a:p>
          <a:p>
            <a:pPr algn="ctr"/>
            <a:r>
              <a:rPr lang="de-DE" sz="3600" dirty="0"/>
              <a:t>Demokratiebildung </a:t>
            </a:r>
            <a:r>
              <a:rPr lang="de-DE" sz="3600"/>
              <a:t>im Ganztag</a:t>
            </a:r>
            <a:endParaRPr lang="de-DE" sz="3600" dirty="0"/>
          </a:p>
        </p:txBody>
      </p:sp>
    </p:spTree>
    <p:extLst>
      <p:ext uri="{BB962C8B-B14F-4D97-AF65-F5344CB8AC3E}">
        <p14:creationId xmlns:p14="http://schemas.microsoft.com/office/powerpoint/2010/main" val="27602732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08ABBB-86D1-D650-E0AB-160D53072D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E31F0E1B-3CA5-B844-A647-7D4D8F88DD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F9076-0E2C-4C6D-AF26-FF2A3EBF853E}" type="datetime4">
              <a:rPr lang="de-DE" smtClean="0"/>
              <a:pPr/>
              <a:t>9. Juni 2025</a:t>
            </a:fld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91453152-6985-A9E5-E54A-08F2993A9F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5E1C8-C15B-4C47-AD9F-B8F50D129449}" type="slidenum">
              <a:rPr lang="de-DE" smtClean="0"/>
              <a:pPr/>
              <a:t>11</a:t>
            </a:fld>
            <a:endParaRPr lang="de-DE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15D68A8E-C5DA-3BC7-7CF8-F8D36E44010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51384" y="1412776"/>
            <a:ext cx="7345362" cy="3240088"/>
          </a:xfrm>
        </p:spPr>
        <p:txBody>
          <a:bodyPr/>
          <a:lstStyle/>
          <a:p>
            <a:pPr algn="ctr"/>
            <a:endParaRPr lang="de-DE" sz="36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de-DE" sz="3600" dirty="0"/>
          </a:p>
          <a:p>
            <a:pPr algn="ctr"/>
            <a:r>
              <a:rPr lang="de-DE" sz="4800" dirty="0"/>
              <a:t>2. Kommentar</a:t>
            </a:r>
          </a:p>
        </p:txBody>
      </p:sp>
    </p:spTree>
    <p:extLst>
      <p:ext uri="{BB962C8B-B14F-4D97-AF65-F5344CB8AC3E}">
        <p14:creationId xmlns:p14="http://schemas.microsoft.com/office/powerpoint/2010/main" val="20262439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317363-1E6A-8B18-4C6A-4B30976FD4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F26B2109-3AFF-0DCD-785F-DC76F53561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F9076-0E2C-4C6D-AF26-FF2A3EBF853E}" type="datetime4">
              <a:rPr lang="de-DE" smtClean="0"/>
              <a:pPr/>
              <a:t>9. Juni 2025</a:t>
            </a:fld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7EA431A9-B587-4E6D-DDBC-84D841EA26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5E1C8-C15B-4C47-AD9F-B8F50D129449}" type="slidenum">
              <a:rPr lang="de-DE" smtClean="0"/>
              <a:pPr/>
              <a:t>12</a:t>
            </a:fld>
            <a:endParaRPr lang="de-DE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FE035CC9-5217-52D4-1411-FD77F1541AF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071" y="1628800"/>
            <a:ext cx="7848872" cy="3528392"/>
          </a:xfrm>
        </p:spPr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sz="24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‚</a:t>
            </a:r>
            <a:r>
              <a:rPr lang="de-DE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Ganztagsbildung</a:t>
            </a:r>
            <a:r>
              <a:rPr lang="de-DE" sz="24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‘</a:t>
            </a:r>
            <a:r>
              <a:rPr lang="de-DE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= </a:t>
            </a:r>
            <a:br>
              <a:rPr lang="de-DE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de-DE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„Kommunale Kinder- und Jugendbildung“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Kooperation zwischen Schulen und Jugendeinrichtungen</a:t>
            </a:r>
            <a:br>
              <a:rPr lang="de-DE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de-DE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unterschiedliche Kommunikationsverhältnisse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arbeitsteilige (komplementäre?) Demokratiebildung: 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de-DE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Zusammenarbeit von Personal mit </a:t>
            </a:r>
            <a:r>
              <a:rPr lang="de-DE" sz="2400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„</a:t>
            </a:r>
            <a:r>
              <a:rPr lang="de-DE" sz="2400" i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various</a:t>
            </a:r>
            <a:r>
              <a:rPr lang="de-DE" sz="2400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de-DE" sz="2400" i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interests</a:t>
            </a:r>
            <a:r>
              <a:rPr lang="de-DE" sz="2400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“</a:t>
            </a:r>
            <a:endParaRPr lang="de-DE" sz="2400" i="1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de-DE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Kooperation zwischen </a:t>
            </a:r>
            <a:r>
              <a:rPr lang="de-DE" sz="2400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„</a:t>
            </a:r>
            <a:r>
              <a:rPr lang="de-DE" sz="2400" i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other</a:t>
            </a:r>
            <a:r>
              <a:rPr lang="de-DE" sz="2400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de-DE" sz="2400" i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forms</a:t>
            </a:r>
            <a:r>
              <a:rPr lang="de-DE" sz="2400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de-DE" sz="2400" i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of</a:t>
            </a:r>
            <a:r>
              <a:rPr lang="de-DE" sz="2400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de-DE" sz="2400" i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associations</a:t>
            </a:r>
            <a:r>
              <a:rPr lang="de-DE" sz="2400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“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Hybride Systeme: höhere Demokratiepotentiale?</a:t>
            </a:r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1C6A8D9E-F813-EF1D-305F-5A0B9338720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de-DE" sz="3600" dirty="0"/>
              <a:t>Ausgangsbasis</a:t>
            </a:r>
          </a:p>
        </p:txBody>
      </p:sp>
    </p:spTree>
    <p:extLst>
      <p:ext uri="{BB962C8B-B14F-4D97-AF65-F5344CB8AC3E}">
        <p14:creationId xmlns:p14="http://schemas.microsoft.com/office/powerpoint/2010/main" val="32973017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5E3160-C193-CC37-EBBB-CC8B13994F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26D79690-5BD1-0442-0D05-214ADE73E9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F9076-0E2C-4C6D-AF26-FF2A3EBF853E}" type="datetime4">
              <a:rPr lang="de-DE" smtClean="0"/>
              <a:pPr/>
              <a:t>9. Juni 2025</a:t>
            </a:fld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60B5A70-2042-58B5-D0D3-58707A89B0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5E1C8-C15B-4C47-AD9F-B8F50D129449}" type="slidenum">
              <a:rPr lang="de-DE" smtClean="0"/>
              <a:pPr/>
              <a:t>13</a:t>
            </a:fld>
            <a:endParaRPr lang="de-DE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7CB5DD2B-C5E3-805E-2F39-A5A48CF341A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79376" y="1412776"/>
            <a:ext cx="7848872" cy="3528392"/>
          </a:xfrm>
        </p:spPr>
        <p:txBody>
          <a:bodyPr/>
          <a:lstStyle/>
          <a:p>
            <a:pPr>
              <a:lnSpc>
                <a:spcPct val="107000"/>
              </a:lnSpc>
            </a:pPr>
            <a:r>
              <a:rPr lang="de-DE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Demokratiedimensionen (Dewey)</a:t>
            </a:r>
          </a:p>
          <a:p>
            <a:pPr indent="-34290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de-DE" sz="2400" b="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Herrschaft 		(„Formal“) </a:t>
            </a:r>
          </a:p>
          <a:p>
            <a:pPr indent="-34290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de-DE" sz="2400" b="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Gesellschaft 	(„Alltag“)</a:t>
            </a:r>
          </a:p>
          <a:p>
            <a:pPr indent="-34290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de-DE" sz="2400" b="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Leben 		(„Werte“) </a:t>
            </a:r>
          </a:p>
          <a:p>
            <a:pPr>
              <a:lnSpc>
                <a:spcPct val="107000"/>
              </a:lnSpc>
            </a:pPr>
            <a:r>
              <a:rPr lang="de-DE" sz="24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Ganztagsforschung</a:t>
            </a:r>
            <a:r>
              <a:rPr lang="de-DE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de-DE" sz="2400" b="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(Holtappels, Stecher)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de-DE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Setting 		(Unterricht, Betreuung, Übergänge)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de-DE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Personal 		(Lehrkräfte, Fachkräfte, Laien)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de-DE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Organisation 	(Trägerschaft, Hierarchie, Finanzen)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de-DE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Programmatik 	(Curriculum, Konzept, Leitbild)</a:t>
            </a:r>
          </a:p>
          <a:p>
            <a:pPr>
              <a:lnSpc>
                <a:spcPct val="107000"/>
              </a:lnSpc>
            </a:pPr>
            <a:endParaRPr lang="de-DE" sz="2400" b="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0711641A-AF3B-CFEC-7EAB-CC02D8848C7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de-DE" sz="3600" dirty="0"/>
              <a:t>Dimensionen</a:t>
            </a:r>
          </a:p>
        </p:txBody>
      </p:sp>
    </p:spTree>
    <p:extLst>
      <p:ext uri="{BB962C8B-B14F-4D97-AF65-F5344CB8AC3E}">
        <p14:creationId xmlns:p14="http://schemas.microsoft.com/office/powerpoint/2010/main" val="36947699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19A0DA-2A1E-D9E0-9F5C-3928F8B96B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8D6500E7-3DEB-03FE-DA7A-9F51F50519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F9076-0E2C-4C6D-AF26-FF2A3EBF853E}" type="datetime4">
              <a:rPr lang="de-DE" smtClean="0"/>
              <a:pPr/>
              <a:t>9. Juni 2025</a:t>
            </a:fld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8C1BA0C-9DA2-5D74-F07B-ECD8848C0B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5E1C8-C15B-4C47-AD9F-B8F50D129449}" type="slidenum">
              <a:rPr lang="de-DE" smtClean="0"/>
              <a:pPr/>
              <a:t>14</a:t>
            </a:fld>
            <a:endParaRPr lang="de-DE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A2DBA145-C711-07CA-471D-D233060D651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79376" y="1520788"/>
            <a:ext cx="7848872" cy="3528392"/>
          </a:xfrm>
        </p:spPr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sz="24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Schulen und Kindereinrichtungen: </a:t>
            </a:r>
            <a:br>
              <a:rPr lang="de-DE" sz="24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de-DE" sz="24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„lebensweltlich“ grundiert </a:t>
            </a:r>
            <a:r>
              <a:rPr lang="de-DE" sz="2400" b="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(Habermas, Rauschenbach)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de-DE" sz="24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Handlungen: wertrational sowie zweckrational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de-DE" sz="24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Einstellungen: verständigungs- sowie erfolgsorientiert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de-DE" sz="2400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sz="24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Beiträge zum Aufwachsen in einer Gesellschaft, </a:t>
            </a:r>
            <a:br>
              <a:rPr lang="de-DE" sz="24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de-DE" sz="24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die </a:t>
            </a:r>
            <a:r>
              <a:rPr lang="de-DE" sz="2400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zweck-und</a:t>
            </a:r>
            <a:r>
              <a:rPr lang="de-DE" sz="24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wertorientiertes Handeln verlangt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sz="24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Individuelle Balance muss gelernt und gelehrt werden!</a:t>
            </a:r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CD9EBF05-157A-B31A-866C-0ED0BA73C0E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de-DE" sz="3600" dirty="0"/>
              <a:t>Zusammenhang</a:t>
            </a:r>
          </a:p>
        </p:txBody>
      </p:sp>
    </p:spTree>
    <p:extLst>
      <p:ext uri="{BB962C8B-B14F-4D97-AF65-F5344CB8AC3E}">
        <p14:creationId xmlns:p14="http://schemas.microsoft.com/office/powerpoint/2010/main" val="21399690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30F5CF-885E-030D-CF7E-F2B7D77F75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806F2511-DAF4-1AC7-1248-0F04D32DE2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F9076-0E2C-4C6D-AF26-FF2A3EBF853E}" type="datetime4">
              <a:rPr lang="de-DE" smtClean="0"/>
              <a:pPr/>
              <a:t>9. Juni 2025</a:t>
            </a:fld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70B13D5-7A47-3A08-D9A3-FEDD66529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5E1C8-C15B-4C47-AD9F-B8F50D129449}" type="slidenum">
              <a:rPr lang="de-DE" smtClean="0"/>
              <a:pPr/>
              <a:t>15</a:t>
            </a:fld>
            <a:endParaRPr lang="de-DE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1B24C1E3-1405-17BE-8FA1-36D65CA75E1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79376" y="1664804"/>
            <a:ext cx="7848872" cy="3528392"/>
          </a:xfrm>
        </p:spPr>
        <p:txBody>
          <a:bodyPr/>
          <a:lstStyle/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de-DE" sz="2400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de-DE" sz="24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Diskussionen: Demokratiebildung wegen Krisen!?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de-DE" sz="24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Praxis: Gremien vgl. offene Situationen!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de-DE" sz="2400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de-DE" sz="24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Mitbestimmung: Klassenraum vgl. Freizeitbetreuung ?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de-DE" sz="24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Einschätzungen: Erwachsene vgl. Kinder?</a:t>
            </a:r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AAD1DCC6-619F-3EFC-6ED8-B0D3A1DD99F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de-DE" sz="3600" dirty="0"/>
              <a:t>Fragen</a:t>
            </a:r>
          </a:p>
        </p:txBody>
      </p:sp>
    </p:spTree>
    <p:extLst>
      <p:ext uri="{BB962C8B-B14F-4D97-AF65-F5344CB8AC3E}">
        <p14:creationId xmlns:p14="http://schemas.microsoft.com/office/powerpoint/2010/main" val="7124231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A7942C-B9A5-B0AE-9868-19B9820970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555AA788-A063-2CD9-D3AF-6126C270F5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F9076-0E2C-4C6D-AF26-FF2A3EBF853E}" type="datetime4">
              <a:rPr lang="de-DE" smtClean="0"/>
              <a:pPr/>
              <a:t>9. Juni 2025</a:t>
            </a:fld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7A7C3B9D-6AED-504D-D205-9573D6E00F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5E1C8-C15B-4C47-AD9F-B8F50D129449}" type="slidenum">
              <a:rPr lang="de-DE" smtClean="0"/>
              <a:pPr/>
              <a:t>16</a:t>
            </a:fld>
            <a:endParaRPr lang="de-DE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E4911FD1-BF86-E05C-E257-BF0FCEC7E04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51384" y="1412776"/>
            <a:ext cx="7345362" cy="3240088"/>
          </a:xfrm>
        </p:spPr>
        <p:txBody>
          <a:bodyPr/>
          <a:lstStyle/>
          <a:p>
            <a:pPr algn="ctr"/>
            <a:endParaRPr lang="de-DE" sz="36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de-DE" sz="3600" dirty="0"/>
          </a:p>
          <a:p>
            <a:pPr algn="ctr"/>
            <a:r>
              <a:rPr lang="de-DE" sz="4800" dirty="0"/>
              <a:t>2. Kommentar</a:t>
            </a:r>
          </a:p>
        </p:txBody>
      </p:sp>
    </p:spTree>
    <p:extLst>
      <p:ext uri="{BB962C8B-B14F-4D97-AF65-F5344CB8AC3E}">
        <p14:creationId xmlns:p14="http://schemas.microsoft.com/office/powerpoint/2010/main" val="2691958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1070AA-8A28-0E73-3778-439F106BC3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18CF85B2-E46D-40B6-EEA5-61B505EB43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F9076-0E2C-4C6D-AF26-FF2A3EBF853E}" type="datetime4">
              <a:rPr lang="de-DE" smtClean="0"/>
              <a:pPr/>
              <a:t>9. Juni 2025</a:t>
            </a:fld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A92FDB0-C3DD-95D0-C150-9270CB5048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5E1C8-C15B-4C47-AD9F-B8F50D129449}" type="slidenum">
              <a:rPr lang="de-DE" smtClean="0"/>
              <a:pPr/>
              <a:t>17</a:t>
            </a:fld>
            <a:endParaRPr lang="de-DE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75651BCA-C33B-A8E2-F180-8C87E25870A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51384" y="1412776"/>
            <a:ext cx="7345362" cy="3240088"/>
          </a:xfrm>
        </p:spPr>
        <p:txBody>
          <a:bodyPr/>
          <a:lstStyle/>
          <a:p>
            <a:pPr algn="ctr"/>
            <a:endParaRPr lang="de-DE" sz="36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de-DE" sz="3600" dirty="0"/>
          </a:p>
          <a:p>
            <a:pPr algn="ctr"/>
            <a:r>
              <a:rPr lang="de-DE" sz="3600" dirty="0"/>
              <a:t>Demokratiebildung </a:t>
            </a:r>
            <a:r>
              <a:rPr lang="de-DE" sz="3600"/>
              <a:t>im Ganztag</a:t>
            </a:r>
            <a:endParaRPr lang="de-DE" sz="3600" dirty="0"/>
          </a:p>
        </p:txBody>
      </p:sp>
    </p:spTree>
    <p:extLst>
      <p:ext uri="{BB962C8B-B14F-4D97-AF65-F5344CB8AC3E}">
        <p14:creationId xmlns:p14="http://schemas.microsoft.com/office/powerpoint/2010/main" val="6167040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990656-2C38-DB2F-1DAC-E2687EF7A3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5BFCA26A-8F31-2247-3220-1779B56345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F9076-0E2C-4C6D-AF26-FF2A3EBF853E}" type="datetime4">
              <a:rPr lang="de-DE" smtClean="0"/>
              <a:pPr/>
              <a:t>9. Juni 2025</a:t>
            </a:fld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E83C8A3-B48A-6065-A553-894A8A86D9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5E1C8-C15B-4C47-AD9F-B8F50D129449}" type="slidenum">
              <a:rPr lang="de-DE" smtClean="0"/>
              <a:pPr/>
              <a:t>2</a:t>
            </a:fld>
            <a:endParaRPr lang="de-DE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384130ED-459A-BB70-A118-5E0B8A96ECC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51384" y="1412776"/>
            <a:ext cx="7345362" cy="3240088"/>
          </a:xfrm>
        </p:spPr>
        <p:txBody>
          <a:bodyPr/>
          <a:lstStyle/>
          <a:p>
            <a:pPr algn="ctr"/>
            <a:endParaRPr lang="de-DE" sz="36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de-DE" sz="3600" dirty="0"/>
          </a:p>
          <a:p>
            <a:pPr algn="ctr"/>
            <a:r>
              <a:rPr lang="de-DE" sz="4800" dirty="0"/>
              <a:t>1. Begriffe</a:t>
            </a:r>
          </a:p>
        </p:txBody>
      </p:sp>
    </p:spTree>
    <p:extLst>
      <p:ext uri="{BB962C8B-B14F-4D97-AF65-F5344CB8AC3E}">
        <p14:creationId xmlns:p14="http://schemas.microsoft.com/office/powerpoint/2010/main" val="25789841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B64B08AD-4D7A-40E7-A3BF-A23E86A94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F9076-0E2C-4C6D-AF26-FF2A3EBF853E}" type="datetime4">
              <a:rPr lang="de-DE" smtClean="0"/>
              <a:pPr/>
              <a:t>9. Juni 2025</a:t>
            </a:fld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BC097D22-AB5F-44F7-A0D6-AEDFD2DB1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5E1C8-C15B-4C47-AD9F-B8F50D129449}" type="slidenum">
              <a:rPr lang="de-DE" smtClean="0"/>
              <a:pPr/>
              <a:t>3</a:t>
            </a:fld>
            <a:endParaRPr lang="de-DE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93AD17A3-D603-4B55-81B6-B8D48F7F21E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51384" y="1628800"/>
            <a:ext cx="7345362" cy="3240088"/>
          </a:xfrm>
        </p:spPr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John Dewey </a:t>
            </a:r>
            <a:r>
              <a:rPr lang="de-DE" sz="2400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„Democracy and Education“</a:t>
            </a:r>
            <a:r>
              <a:rPr lang="de-DE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de-DE" sz="2400" b="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(1916)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Demokratie (in pädagogischen Kontexten):</a:t>
            </a:r>
            <a:br>
              <a:rPr lang="de-DE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de-DE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de-DE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Herrschaftsform (Gremien, Abstimmungen)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de-DE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Gesellschaftsform (Pluralismus, Öffentlichkeit)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de-DE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Lebensform (Anerkennung, Selbstverwirklichung)</a:t>
            </a:r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0B9349D2-905E-44E3-8237-BB66C7826C8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de-DE" sz="3600" dirty="0"/>
              <a:t>Tradition</a:t>
            </a:r>
          </a:p>
        </p:txBody>
      </p:sp>
    </p:spTree>
    <p:extLst>
      <p:ext uri="{BB962C8B-B14F-4D97-AF65-F5344CB8AC3E}">
        <p14:creationId xmlns:p14="http://schemas.microsoft.com/office/powerpoint/2010/main" val="34829115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C77CBC-04F7-5CE0-73F7-284B7E89D1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A718E86C-6B7F-CF37-95A0-26D0B06DD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F9076-0E2C-4C6D-AF26-FF2A3EBF853E}" type="datetime4">
              <a:rPr lang="de-DE" smtClean="0"/>
              <a:pPr/>
              <a:t>9. Juni 2025</a:t>
            </a:fld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CB6568C9-4628-F14C-928A-21E987E23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5E1C8-C15B-4C47-AD9F-B8F50D129449}" type="slidenum">
              <a:rPr lang="de-DE" smtClean="0"/>
              <a:pPr/>
              <a:t>4</a:t>
            </a:fld>
            <a:endParaRPr lang="de-DE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E9139B0D-82F6-E891-5848-509150FB5A6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51384" y="1628800"/>
            <a:ext cx="7345362" cy="3240088"/>
          </a:xfrm>
        </p:spPr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Seit 1980/90er: 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de-DE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Demokratiepädagogik/-erziehung/-lernen 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de-DE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Politische Bildung und Politikdidaktik 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de-DE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Partizipation und Mitbestimmung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de-DE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Aktuell: weitere Begriffe und Trends </a:t>
            </a:r>
            <a:r>
              <a:rPr lang="de-DE" sz="2400" b="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(Wohnig)</a:t>
            </a:r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C456527E-7734-068A-928B-3549B88BBF7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de-DE" sz="3600" dirty="0"/>
              <a:t>Entwicklung</a:t>
            </a:r>
          </a:p>
        </p:txBody>
      </p:sp>
    </p:spTree>
    <p:extLst>
      <p:ext uri="{BB962C8B-B14F-4D97-AF65-F5344CB8AC3E}">
        <p14:creationId xmlns:p14="http://schemas.microsoft.com/office/powerpoint/2010/main" val="22077105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20A1FE-94D9-903E-644E-822683D57A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B9F6BADD-D1E4-5518-E79F-6BBD9D77D0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F9076-0E2C-4C6D-AF26-FF2A3EBF853E}" type="datetime4">
              <a:rPr lang="de-DE" smtClean="0"/>
              <a:pPr/>
              <a:t>9. Juni 2025</a:t>
            </a:fld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C2A6A60-F65B-702D-27F1-B0575F2C5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5E1C8-C15B-4C47-AD9F-B8F50D129449}" type="slidenum">
              <a:rPr lang="de-DE" smtClean="0"/>
              <a:pPr/>
              <a:t>5</a:t>
            </a:fld>
            <a:endParaRPr lang="de-DE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854EE2C4-4ABC-855F-6CD1-EA5F8BA5A38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51384" y="1484784"/>
            <a:ext cx="7345362" cy="3240088"/>
          </a:xfrm>
        </p:spPr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„Demokratiebildung“ </a:t>
            </a:r>
            <a:r>
              <a:rPr lang="de-DE" sz="2400" b="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(Richter, Sturzenhecker, Coelen)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de-DE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Partizipationspotenzial der päd. Räume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de-DE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demokratische Erfahrung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de-DE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Mündigkeit aller Teilnehmenden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de-DE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Expertise der Teilnehmenden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de-DE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Aushandlung zwischen Älteren und Jüngeren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de-DE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Mitgestaltung im Sozialraum</a:t>
            </a:r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0126BA59-F277-48A4-78D9-BCE826B66B9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de-DE" sz="3600" dirty="0"/>
              <a:t>Entwicklung</a:t>
            </a:r>
          </a:p>
        </p:txBody>
      </p:sp>
    </p:spTree>
    <p:extLst>
      <p:ext uri="{BB962C8B-B14F-4D97-AF65-F5344CB8AC3E}">
        <p14:creationId xmlns:p14="http://schemas.microsoft.com/office/powerpoint/2010/main" val="10731685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EB5459-6FEC-EC41-D10C-F70E6D285F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1C23D303-2BA4-0E88-9B1E-D8A37E177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F9076-0E2C-4C6D-AF26-FF2A3EBF853E}" type="datetime4">
              <a:rPr lang="de-DE" smtClean="0"/>
              <a:pPr/>
              <a:t>9. Juni 2025</a:t>
            </a:fld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A7BAA21-0AB0-8FA5-1627-32854CE73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5E1C8-C15B-4C47-AD9F-B8F50D129449}" type="slidenum">
              <a:rPr lang="de-DE" smtClean="0"/>
              <a:pPr/>
              <a:t>6</a:t>
            </a:fld>
            <a:endParaRPr lang="de-DE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A8B2ACA2-3694-2D78-A1F7-42CD864726F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51384" y="1628800"/>
            <a:ext cx="7345362" cy="3240088"/>
          </a:xfrm>
        </p:spPr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„Demokratiebildung“ in Schulpädagogik </a:t>
            </a:r>
            <a:r>
              <a:rPr lang="de-DE" sz="2400" b="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(Grammes):</a:t>
            </a:r>
            <a:r>
              <a:rPr lang="de-DE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br>
              <a:rPr lang="de-DE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de-DE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Begriff als Bindeglied: 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de-DE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politische Bildung: </a:t>
            </a:r>
            <a:br>
              <a:rPr lang="de-DE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de-DE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fachlich fundierte Kompetenzen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de-DE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Demokratiepädagogik: </a:t>
            </a:r>
            <a:br>
              <a:rPr lang="de-DE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de-DE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überfachliche Handlungsfelder</a:t>
            </a:r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151CA0BA-DB72-A28C-1C4D-84979432852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de-DE" sz="3600" dirty="0"/>
              <a:t>Entwicklung</a:t>
            </a:r>
          </a:p>
        </p:txBody>
      </p:sp>
    </p:spTree>
    <p:extLst>
      <p:ext uri="{BB962C8B-B14F-4D97-AF65-F5344CB8AC3E}">
        <p14:creationId xmlns:p14="http://schemas.microsoft.com/office/powerpoint/2010/main" val="4131857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81AE1E-B033-BB0C-BC44-C66FF18D3D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BBF04688-705F-8225-19D4-0D11A9ACB4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F9076-0E2C-4C6D-AF26-FF2A3EBF853E}" type="datetime4">
              <a:rPr lang="de-DE" smtClean="0"/>
              <a:pPr/>
              <a:t>9. Juni 2025</a:t>
            </a:fld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00F34E5-9E17-DC10-1B1A-18C0E8D8D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5E1C8-C15B-4C47-AD9F-B8F50D129449}" type="slidenum">
              <a:rPr lang="de-DE" smtClean="0"/>
              <a:pPr/>
              <a:t>7</a:t>
            </a:fld>
            <a:endParaRPr lang="de-DE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52230237-6F8D-F6D3-A58B-F726F1CE45F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51384" y="1628800"/>
            <a:ext cx="7345362" cy="3240088"/>
          </a:xfrm>
        </p:spPr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Doppelbedeutung von „Kompetenz“: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de-DE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de-DE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Befähigung führt zu Befugnis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de-DE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Berechtigung ermöglicht Fähigkeit</a:t>
            </a:r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74E67444-AD21-56FA-E5D1-114A502F65F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de-DE" sz="3600" dirty="0"/>
              <a:t>Zusammenhang</a:t>
            </a:r>
          </a:p>
        </p:txBody>
      </p:sp>
    </p:spTree>
    <p:extLst>
      <p:ext uri="{BB962C8B-B14F-4D97-AF65-F5344CB8AC3E}">
        <p14:creationId xmlns:p14="http://schemas.microsoft.com/office/powerpoint/2010/main" val="5909121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B86C29-E688-33BE-DDB3-58FF445060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7A7F2315-8747-536A-D33C-5C716A057B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F9076-0E2C-4C6D-AF26-FF2A3EBF853E}" type="datetime4">
              <a:rPr lang="de-DE" smtClean="0"/>
              <a:pPr/>
              <a:t>9. Juni 2025</a:t>
            </a:fld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AE0ABB0-635B-55E4-884C-CE99A5BEDF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5E1C8-C15B-4C47-AD9F-B8F50D129449}" type="slidenum">
              <a:rPr lang="de-DE" smtClean="0"/>
              <a:pPr/>
              <a:t>8</a:t>
            </a:fld>
            <a:endParaRPr lang="de-DE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1C1041C5-DBBB-13A9-4C54-A6FCA5F502D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51384" y="1628800"/>
            <a:ext cx="7345362" cy="3240088"/>
          </a:xfrm>
        </p:spPr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Maßstäbe für demokratische Institutionen </a:t>
            </a:r>
            <a:r>
              <a:rPr lang="de-DE" sz="2400" b="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(Dewey)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400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How numerous and varied are the interests </a:t>
            </a:r>
            <a:br>
              <a:rPr lang="en-US" sz="2400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2400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which are consciously shared? 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400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How full and free is the interplay </a:t>
            </a:r>
            <a:br>
              <a:rPr lang="en-US" sz="2400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2400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with other forms of associations?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Kriterium für Demokratiepotenziale: </a:t>
            </a:r>
            <a:br>
              <a:rPr lang="de-DE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de-DE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Qualität des Zusammenspiels </a:t>
            </a:r>
            <a:br>
              <a:rPr lang="de-DE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de-DE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zwischen Lern-Settings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de-DE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E0A212F5-3FDD-13CF-1062-38209D5A76E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de-DE" sz="3600" dirty="0"/>
              <a:t>Qualität</a:t>
            </a:r>
          </a:p>
        </p:txBody>
      </p:sp>
    </p:spTree>
    <p:extLst>
      <p:ext uri="{BB962C8B-B14F-4D97-AF65-F5344CB8AC3E}">
        <p14:creationId xmlns:p14="http://schemas.microsoft.com/office/powerpoint/2010/main" val="7985145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BE3037-BA6F-98D5-4AB1-ECE7709390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F2501D06-B4D8-21E9-11C4-BFC8D41D0F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F9076-0E2C-4C6D-AF26-FF2A3EBF853E}" type="datetime4">
              <a:rPr lang="de-DE" smtClean="0"/>
              <a:pPr/>
              <a:t>9. Juni 2025</a:t>
            </a:fld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4773D71-A89B-ABA3-73DE-39F92260F8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5E1C8-C15B-4C47-AD9F-B8F50D129449}" type="slidenum">
              <a:rPr lang="de-DE" smtClean="0"/>
              <a:pPr/>
              <a:t>9</a:t>
            </a:fld>
            <a:endParaRPr lang="de-DE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4C24F9AD-609F-D257-3377-278EA3500AA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51384" y="1412776"/>
            <a:ext cx="7345362" cy="3240088"/>
          </a:xfrm>
        </p:spPr>
        <p:txBody>
          <a:bodyPr/>
          <a:lstStyle/>
          <a:p>
            <a:pPr algn="ctr"/>
            <a:endParaRPr lang="de-DE" sz="36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de-DE" sz="3600" dirty="0"/>
          </a:p>
          <a:p>
            <a:pPr algn="ctr"/>
            <a:r>
              <a:rPr lang="de-DE" sz="4800" dirty="0"/>
              <a:t>1. Begriffe</a:t>
            </a:r>
          </a:p>
        </p:txBody>
      </p:sp>
    </p:spTree>
    <p:extLst>
      <p:ext uri="{BB962C8B-B14F-4D97-AF65-F5344CB8AC3E}">
        <p14:creationId xmlns:p14="http://schemas.microsoft.com/office/powerpoint/2010/main" val="30866994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Fakultät_II">
      <a:dk1>
        <a:srgbClr val="00385F"/>
      </a:dk1>
      <a:lt1>
        <a:srgbClr val="FFFFFF"/>
      </a:lt1>
      <a:dk2>
        <a:srgbClr val="FFFFFF"/>
      </a:dk2>
      <a:lt2>
        <a:srgbClr val="E7E6E6"/>
      </a:lt2>
      <a:accent1>
        <a:srgbClr val="00385F"/>
      </a:accent1>
      <a:accent2>
        <a:srgbClr val="EC6608"/>
      </a:accent2>
      <a:accent3>
        <a:srgbClr val="FBBA00"/>
      </a:accent3>
      <a:accent4>
        <a:srgbClr val="657280"/>
      </a:accent4>
      <a:accent5>
        <a:srgbClr val="EC6600"/>
      </a:accent5>
      <a:accent6>
        <a:srgbClr val="657280"/>
      </a:accent6>
      <a:hlink>
        <a:srgbClr val="000000"/>
      </a:hlink>
      <a:folHlink>
        <a:srgbClr val="000000"/>
      </a:folHlink>
    </a:clrScheme>
    <a:fontScheme name="UNIS - Fonts - Calibri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nis_16x9_002-000-002.potx" id="{DBB2CE38-7E84-4B6D-8FDA-A0BF717DDC6A}" vid="{C99ECCFC-BE6B-47A7-AA96-A95A4C7C866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</Template>
  <TotalTime>0</TotalTime>
  <Words>422</Words>
  <Application>Microsoft Office PowerPoint</Application>
  <PresentationFormat>Breitbild</PresentationFormat>
  <Paragraphs>122</Paragraphs>
  <Slides>17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17</vt:i4>
      </vt:variant>
    </vt:vector>
  </HeadingPairs>
  <TitlesOfParts>
    <vt:vector size="21" baseType="lpstr">
      <vt:lpstr>Aptos</vt:lpstr>
      <vt:lpstr>Arial</vt:lpstr>
      <vt:lpstr>Calibri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Hier steht eine  Überschrift lorem</dc:title>
  <dc:creator>Sarah Kühn</dc:creator>
  <dc:description>PowerPoint Vorlage Offive 2019 | Format: 16:9 - quer</dc:description>
  <cp:lastModifiedBy>Thomas Coelen</cp:lastModifiedBy>
  <cp:revision>41</cp:revision>
  <dcterms:created xsi:type="dcterms:W3CDTF">2020-11-05T12:05:15Z</dcterms:created>
  <dcterms:modified xsi:type="dcterms:W3CDTF">2025-06-09T07:52:26Z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lpwstr>1.1.0</vt:lpwstr>
  </property>
  <property fmtid="{D5CDD505-2E9C-101B-9397-08002B2CF9AE}" pid="3" name="Build">
    <vt:lpwstr>002-000-002</vt:lpwstr>
  </property>
  <property fmtid="{D5CDD505-2E9C-101B-9397-08002B2CF9AE}" pid="4" name="Erstellt von">
    <vt:lpwstr>morfeld-softwareentwicklung</vt:lpwstr>
  </property>
  <property fmtid="{D5CDD505-2E9C-101B-9397-08002B2CF9AE}" pid="5" name="Autor">
    <vt:lpwstr>clemens morfeld</vt:lpwstr>
  </property>
  <property fmtid="{D5CDD505-2E9C-101B-9397-08002B2CF9AE}" pid="6" name="Erstellt am">
    <vt:lpwstr>29.10.2020</vt:lpwstr>
  </property>
  <property fmtid="{D5CDD505-2E9C-101B-9397-08002B2CF9AE}" pid="7" name="Stand">
    <vt:lpwstr>29.10.2020</vt:lpwstr>
  </property>
</Properties>
</file>